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74" r:id="rId3"/>
    <p:sldId id="257" r:id="rId4"/>
    <p:sldId id="258" r:id="rId5"/>
    <p:sldId id="266" r:id="rId6"/>
    <p:sldId id="270" r:id="rId7"/>
    <p:sldId id="271" r:id="rId8"/>
    <p:sldId id="272" r:id="rId9"/>
    <p:sldId id="264" r:id="rId10"/>
    <p:sldId id="265" r:id="rId11"/>
    <p:sldId id="27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944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B7004-AEA5-701E-BAE4-AC3067FC2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02FCC9-A4EF-F8A0-093C-A29AAEAB5A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CEDF3D-F78B-8C97-8CD5-AFED9BAD3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212F8-AEAF-1FE6-2C69-DDB4CD8CA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3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577DC-1D6A-0F1F-894A-DF949B442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8853B4-041D-7EF8-515A-D2664A958C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411B83-EDF8-32A5-849C-F00DD08448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91802-2AB3-BB43-A600-5BEA7F70EC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7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4CB45-67D6-84AE-AFA2-7ED963C67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28751C-8BE1-F18B-52A3-91F4F65DE2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6DBE55-45C9-ADDA-8694-6C1957ECE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5F982-3864-60C1-80B4-7EBD745C5E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68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14F16-2A90-75C3-EC7B-FE2CFDA7A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7F75D-A26E-1AF7-9DDD-9A759DDA2A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B2CBEB-3279-6F3E-B7A6-7CC9C5E42F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37258-4C68-C7D3-1ED0-1216936B88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76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9DD8C-FB5E-9C6C-46D8-C1EF1AB24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3D9673-293F-005E-3BED-92D87AD2A2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50102-8197-3BC2-2B49-893277E7AE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CC9156-BA85-B3D9-A7AF-78CFE1F6C2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7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C60DB-16E3-E0F3-93FB-208F8E63A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92BD0E-BF9A-88E8-67AC-6FB9F520F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29A98A-B760-36C3-1E0D-19332FD78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830FE-B5FD-9F31-A8F2-57F19D6BE6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24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Expense Analysis using SQL &amp;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Analysing family spending patterns with data visualisation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Tushar | Roll No. XX | November 2025</a:t>
            </a:r>
            <a:endParaRPr lang="en-US" sz="1750" dirty="0"/>
          </a:p>
        </p:txBody>
      </p:sp>
      <p:pic>
        <p:nvPicPr>
          <p:cNvPr id="7" name="Video 6" title="Children Drawing And Coloring">
            <a:hlinkClick r:id="" action="ppaction://media"/>
            <a:extLst>
              <a:ext uri="{FF2B5EF4-FFF2-40B4-BE49-F238E27FC236}">
                <a16:creationId xmlns:a16="http://schemas.microsoft.com/office/drawing/2014/main" id="{6B185D6E-A3DE-C46D-EE46-187D3A22E7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4630401" cy="822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9BB8FC-0196-5B80-6FB9-35E5237694A5}"/>
              </a:ext>
            </a:extLst>
          </p:cNvPr>
          <p:cNvSpPr txBox="1"/>
          <p:nvPr/>
        </p:nvSpPr>
        <p:spPr>
          <a:xfrm>
            <a:off x="2324394" y="-1"/>
            <a:ext cx="12306007" cy="8229600"/>
          </a:xfrm>
          <a:custGeom>
            <a:avLst/>
            <a:gdLst/>
            <a:ahLst/>
            <a:cxnLst/>
            <a:rect l="l" t="t" r="r" b="b"/>
            <a:pathLst>
              <a:path w="12306007" h="8229600">
                <a:moveTo>
                  <a:pt x="2246210" y="5507614"/>
                </a:moveTo>
                <a:cubicBezTo>
                  <a:pt x="2233514" y="5515595"/>
                  <a:pt x="2222903" y="5523848"/>
                  <a:pt x="2214377" y="5532373"/>
                </a:cubicBezTo>
                <a:cubicBezTo>
                  <a:pt x="2205853" y="5540898"/>
                  <a:pt x="2198869" y="5549514"/>
                  <a:pt x="2193428" y="5558221"/>
                </a:cubicBezTo>
                <a:cubicBezTo>
                  <a:pt x="2187986" y="5566927"/>
                  <a:pt x="2183996" y="5575815"/>
                  <a:pt x="2181456" y="5584884"/>
                </a:cubicBezTo>
                <a:cubicBezTo>
                  <a:pt x="2178917" y="5593953"/>
                  <a:pt x="2177647" y="5603204"/>
                  <a:pt x="2177647" y="5612636"/>
                </a:cubicBezTo>
                <a:cubicBezTo>
                  <a:pt x="2177647" y="5628235"/>
                  <a:pt x="2180550" y="5642564"/>
                  <a:pt x="2186354" y="5655624"/>
                </a:cubicBezTo>
                <a:cubicBezTo>
                  <a:pt x="2192158" y="5668684"/>
                  <a:pt x="2200502" y="5679929"/>
                  <a:pt x="2211385" y="5689361"/>
                </a:cubicBezTo>
                <a:cubicBezTo>
                  <a:pt x="2222268" y="5698793"/>
                  <a:pt x="2235782" y="5706139"/>
                  <a:pt x="2251924" y="5711400"/>
                </a:cubicBezTo>
                <a:cubicBezTo>
                  <a:pt x="2268067" y="5716660"/>
                  <a:pt x="2286659" y="5719290"/>
                  <a:pt x="2307700" y="5719290"/>
                </a:cubicBezTo>
                <a:cubicBezTo>
                  <a:pt x="2318583" y="5719290"/>
                  <a:pt x="2329376" y="5718292"/>
                  <a:pt x="2340077" y="5716297"/>
                </a:cubicBezTo>
                <a:cubicBezTo>
                  <a:pt x="2350779" y="5714302"/>
                  <a:pt x="2361299" y="5711581"/>
                  <a:pt x="2371637" y="5708135"/>
                </a:cubicBezTo>
                <a:cubicBezTo>
                  <a:pt x="2381976" y="5704688"/>
                  <a:pt x="2391771" y="5700517"/>
                  <a:pt x="2401022" y="5695619"/>
                </a:cubicBezTo>
                <a:cubicBezTo>
                  <a:pt x="2410273" y="5690722"/>
                  <a:pt x="2418889" y="5685371"/>
                  <a:pt x="2426869" y="5679567"/>
                </a:cubicBezTo>
                <a:cubicBezTo>
                  <a:pt x="2410545" y="5666507"/>
                  <a:pt x="2394129" y="5652631"/>
                  <a:pt x="2377623" y="5637939"/>
                </a:cubicBezTo>
                <a:cubicBezTo>
                  <a:pt x="2361118" y="5623247"/>
                  <a:pt x="2345066" y="5608464"/>
                  <a:pt x="2329466" y="5593590"/>
                </a:cubicBezTo>
                <a:cubicBezTo>
                  <a:pt x="2313867" y="5578717"/>
                  <a:pt x="2298903" y="5563934"/>
                  <a:pt x="2284573" y="5549242"/>
                </a:cubicBezTo>
                <a:cubicBezTo>
                  <a:pt x="2270244" y="5534550"/>
                  <a:pt x="2257456" y="5520674"/>
                  <a:pt x="2246210" y="5507614"/>
                </a:cubicBezTo>
                <a:close/>
                <a:moveTo>
                  <a:pt x="5447689" y="5390077"/>
                </a:moveTo>
                <a:cubicBezTo>
                  <a:pt x="5427374" y="5390077"/>
                  <a:pt x="5409599" y="5393796"/>
                  <a:pt x="5394362" y="5401233"/>
                </a:cubicBezTo>
                <a:cubicBezTo>
                  <a:pt x="5379127" y="5408669"/>
                  <a:pt x="5366611" y="5419552"/>
                  <a:pt x="5356816" y="5433882"/>
                </a:cubicBezTo>
                <a:cubicBezTo>
                  <a:pt x="5347021" y="5448211"/>
                  <a:pt x="5339675" y="5465443"/>
                  <a:pt x="5334778" y="5485576"/>
                </a:cubicBezTo>
                <a:cubicBezTo>
                  <a:pt x="5329880" y="5505710"/>
                  <a:pt x="5327432" y="5528655"/>
                  <a:pt x="5327432" y="5554411"/>
                </a:cubicBezTo>
                <a:cubicBezTo>
                  <a:pt x="5327432" y="5578354"/>
                  <a:pt x="5329427" y="5600392"/>
                  <a:pt x="5333417" y="5620526"/>
                </a:cubicBezTo>
                <a:cubicBezTo>
                  <a:pt x="5337408" y="5640660"/>
                  <a:pt x="5343847" y="5658163"/>
                  <a:pt x="5352735" y="5673037"/>
                </a:cubicBezTo>
                <a:cubicBezTo>
                  <a:pt x="5361623" y="5687910"/>
                  <a:pt x="5373685" y="5699428"/>
                  <a:pt x="5388921" y="5707591"/>
                </a:cubicBezTo>
                <a:cubicBezTo>
                  <a:pt x="5404157" y="5715753"/>
                  <a:pt x="5423021" y="5719834"/>
                  <a:pt x="5445513" y="5719834"/>
                </a:cubicBezTo>
                <a:cubicBezTo>
                  <a:pt x="5466191" y="5719834"/>
                  <a:pt x="5484148" y="5716116"/>
                  <a:pt x="5499384" y="5708679"/>
                </a:cubicBezTo>
                <a:cubicBezTo>
                  <a:pt x="5514620" y="5701242"/>
                  <a:pt x="5527136" y="5690450"/>
                  <a:pt x="5536930" y="5676302"/>
                </a:cubicBezTo>
                <a:cubicBezTo>
                  <a:pt x="5546725" y="5662154"/>
                  <a:pt x="5553981" y="5645013"/>
                  <a:pt x="5558697" y="5624879"/>
                </a:cubicBezTo>
                <a:cubicBezTo>
                  <a:pt x="5563413" y="5604746"/>
                  <a:pt x="5565771" y="5581801"/>
                  <a:pt x="5565771" y="5556044"/>
                </a:cubicBezTo>
                <a:cubicBezTo>
                  <a:pt x="5565771" y="5532101"/>
                  <a:pt x="5563866" y="5510063"/>
                  <a:pt x="5560057" y="5489929"/>
                </a:cubicBezTo>
                <a:cubicBezTo>
                  <a:pt x="5556248" y="5469796"/>
                  <a:pt x="5549809" y="5452292"/>
                  <a:pt x="5540740" y="5437419"/>
                </a:cubicBezTo>
                <a:cubicBezTo>
                  <a:pt x="5531670" y="5422545"/>
                  <a:pt x="5519608" y="5410937"/>
                  <a:pt x="5504553" y="5402593"/>
                </a:cubicBezTo>
                <a:cubicBezTo>
                  <a:pt x="5489498" y="5394249"/>
                  <a:pt x="5470544" y="5390077"/>
                  <a:pt x="5447689" y="5390077"/>
                </a:cubicBezTo>
                <a:close/>
                <a:moveTo>
                  <a:pt x="3704940" y="5291042"/>
                </a:moveTo>
                <a:cubicBezTo>
                  <a:pt x="3720539" y="5291042"/>
                  <a:pt x="3732873" y="5291314"/>
                  <a:pt x="3741943" y="5291858"/>
                </a:cubicBezTo>
                <a:cubicBezTo>
                  <a:pt x="3751012" y="5292402"/>
                  <a:pt x="3758086" y="5293762"/>
                  <a:pt x="3763164" y="5295939"/>
                </a:cubicBezTo>
                <a:cubicBezTo>
                  <a:pt x="3768243" y="5298116"/>
                  <a:pt x="3772052" y="5301471"/>
                  <a:pt x="3774592" y="5306006"/>
                </a:cubicBezTo>
                <a:cubicBezTo>
                  <a:pt x="3777131" y="5310540"/>
                  <a:pt x="3779670" y="5316980"/>
                  <a:pt x="3782210" y="5325323"/>
                </a:cubicBezTo>
                <a:lnTo>
                  <a:pt x="3896482" y="5650182"/>
                </a:lnTo>
                <a:lnTo>
                  <a:pt x="3898114" y="5650182"/>
                </a:lnTo>
                <a:lnTo>
                  <a:pt x="4002592" y="5318793"/>
                </a:lnTo>
                <a:cubicBezTo>
                  <a:pt x="4004768" y="5309361"/>
                  <a:pt x="4007580" y="5303104"/>
                  <a:pt x="4011026" y="5300020"/>
                </a:cubicBezTo>
                <a:cubicBezTo>
                  <a:pt x="4014472" y="5296937"/>
                  <a:pt x="4020187" y="5294669"/>
                  <a:pt x="4028167" y="5293218"/>
                </a:cubicBezTo>
                <a:cubicBezTo>
                  <a:pt x="4036148" y="5291767"/>
                  <a:pt x="4050114" y="5291042"/>
                  <a:pt x="4070067" y="5291042"/>
                </a:cubicBezTo>
                <a:cubicBezTo>
                  <a:pt x="4085666" y="5291042"/>
                  <a:pt x="4098635" y="5291767"/>
                  <a:pt x="4108974" y="5293218"/>
                </a:cubicBezTo>
                <a:cubicBezTo>
                  <a:pt x="4119313" y="5294669"/>
                  <a:pt x="4126931" y="5297390"/>
                  <a:pt x="4131829" y="5301380"/>
                </a:cubicBezTo>
                <a:cubicBezTo>
                  <a:pt x="4136726" y="5305371"/>
                  <a:pt x="4139174" y="5310722"/>
                  <a:pt x="4139174" y="5317433"/>
                </a:cubicBezTo>
                <a:cubicBezTo>
                  <a:pt x="4139174" y="5324144"/>
                  <a:pt x="4137723" y="5332034"/>
                  <a:pt x="4134821" y="5341104"/>
                </a:cubicBezTo>
                <a:lnTo>
                  <a:pt x="3973207" y="5816693"/>
                </a:lnTo>
                <a:lnTo>
                  <a:pt x="3914439" y="5988645"/>
                </a:lnTo>
                <a:cubicBezTo>
                  <a:pt x="3911174" y="5997715"/>
                  <a:pt x="3902287" y="6004244"/>
                  <a:pt x="3887775" y="6008235"/>
                </a:cubicBezTo>
                <a:cubicBezTo>
                  <a:pt x="3873265" y="6012225"/>
                  <a:pt x="3852043" y="6014220"/>
                  <a:pt x="3824110" y="6014220"/>
                </a:cubicBezTo>
                <a:cubicBezTo>
                  <a:pt x="3809599" y="6014220"/>
                  <a:pt x="3797990" y="6013586"/>
                  <a:pt x="3789284" y="6012316"/>
                </a:cubicBezTo>
                <a:cubicBezTo>
                  <a:pt x="3780577" y="6011046"/>
                  <a:pt x="3774048" y="6008960"/>
                  <a:pt x="3769694" y="6006058"/>
                </a:cubicBezTo>
                <a:cubicBezTo>
                  <a:pt x="3765341" y="6003156"/>
                  <a:pt x="3762983" y="5999528"/>
                  <a:pt x="3762620" y="5995175"/>
                </a:cubicBezTo>
                <a:cubicBezTo>
                  <a:pt x="3762258" y="5990822"/>
                  <a:pt x="3763346" y="5985562"/>
                  <a:pt x="3765885" y="5979395"/>
                </a:cubicBezTo>
                <a:lnTo>
                  <a:pt x="3830639" y="5816693"/>
                </a:lnTo>
                <a:cubicBezTo>
                  <a:pt x="3825923" y="5814517"/>
                  <a:pt x="3821661" y="5811161"/>
                  <a:pt x="3817852" y="5806626"/>
                </a:cubicBezTo>
                <a:cubicBezTo>
                  <a:pt x="3814043" y="5802092"/>
                  <a:pt x="3811232" y="5797285"/>
                  <a:pt x="3809417" y="5792206"/>
                </a:cubicBezTo>
                <a:lnTo>
                  <a:pt x="3642363" y="5346001"/>
                </a:lnTo>
                <a:cubicBezTo>
                  <a:pt x="3637647" y="5333304"/>
                  <a:pt x="3635289" y="5323600"/>
                  <a:pt x="3635289" y="5316889"/>
                </a:cubicBezTo>
                <a:cubicBezTo>
                  <a:pt x="3635289" y="5310178"/>
                  <a:pt x="3637465" y="5304917"/>
                  <a:pt x="3641818" y="5301108"/>
                </a:cubicBezTo>
                <a:cubicBezTo>
                  <a:pt x="3646172" y="5297299"/>
                  <a:pt x="3653518" y="5294669"/>
                  <a:pt x="3663857" y="5293218"/>
                </a:cubicBezTo>
                <a:cubicBezTo>
                  <a:pt x="3674195" y="5291767"/>
                  <a:pt x="3687890" y="5291042"/>
                  <a:pt x="3704940" y="5291042"/>
                </a:cubicBezTo>
                <a:close/>
                <a:moveTo>
                  <a:pt x="6101635" y="5281791"/>
                </a:moveTo>
                <a:cubicBezTo>
                  <a:pt x="6134647" y="5281791"/>
                  <a:pt x="6162489" y="5287233"/>
                  <a:pt x="6185163" y="5298116"/>
                </a:cubicBezTo>
                <a:cubicBezTo>
                  <a:pt x="6207836" y="5308999"/>
                  <a:pt x="6226155" y="5323781"/>
                  <a:pt x="6240122" y="5342464"/>
                </a:cubicBezTo>
                <a:cubicBezTo>
                  <a:pt x="6254089" y="5361147"/>
                  <a:pt x="6264155" y="5383003"/>
                  <a:pt x="6270323" y="5408034"/>
                </a:cubicBezTo>
                <a:cubicBezTo>
                  <a:pt x="6276489" y="5433065"/>
                  <a:pt x="6279573" y="5463175"/>
                  <a:pt x="6279573" y="5498364"/>
                </a:cubicBezTo>
                <a:lnTo>
                  <a:pt x="6279573" y="5798192"/>
                </a:lnTo>
                <a:cubicBezTo>
                  <a:pt x="6279573" y="5801820"/>
                  <a:pt x="6278485" y="5804994"/>
                  <a:pt x="6276309" y="5807715"/>
                </a:cubicBezTo>
                <a:cubicBezTo>
                  <a:pt x="6274131" y="5810435"/>
                  <a:pt x="6270504" y="5812703"/>
                  <a:pt x="6265425" y="5814517"/>
                </a:cubicBezTo>
                <a:cubicBezTo>
                  <a:pt x="6260347" y="5816330"/>
                  <a:pt x="6253363" y="5817691"/>
                  <a:pt x="6244475" y="5818598"/>
                </a:cubicBezTo>
                <a:cubicBezTo>
                  <a:pt x="6235587" y="5819504"/>
                  <a:pt x="6224614" y="5819958"/>
                  <a:pt x="6211554" y="5819958"/>
                </a:cubicBezTo>
                <a:cubicBezTo>
                  <a:pt x="6198131" y="5819958"/>
                  <a:pt x="6186977" y="5819504"/>
                  <a:pt x="6178089" y="5818598"/>
                </a:cubicBezTo>
                <a:cubicBezTo>
                  <a:pt x="6169201" y="5817691"/>
                  <a:pt x="6162217" y="5816330"/>
                  <a:pt x="6157139" y="5814517"/>
                </a:cubicBezTo>
                <a:cubicBezTo>
                  <a:pt x="6152060" y="5812703"/>
                  <a:pt x="6148433" y="5810435"/>
                  <a:pt x="6146256" y="5807715"/>
                </a:cubicBezTo>
                <a:cubicBezTo>
                  <a:pt x="6144079" y="5804994"/>
                  <a:pt x="6142991" y="5801820"/>
                  <a:pt x="6142991" y="5798192"/>
                </a:cubicBezTo>
                <a:lnTo>
                  <a:pt x="6142991" y="5521218"/>
                </a:lnTo>
                <a:cubicBezTo>
                  <a:pt x="6142991" y="5497638"/>
                  <a:pt x="6141267" y="5479137"/>
                  <a:pt x="6137821" y="5465715"/>
                </a:cubicBezTo>
                <a:cubicBezTo>
                  <a:pt x="6134375" y="5452292"/>
                  <a:pt x="6129387" y="5440774"/>
                  <a:pt x="6122857" y="5431161"/>
                </a:cubicBezTo>
                <a:cubicBezTo>
                  <a:pt x="6116327" y="5421548"/>
                  <a:pt x="6107893" y="5414111"/>
                  <a:pt x="6097554" y="5408851"/>
                </a:cubicBezTo>
                <a:cubicBezTo>
                  <a:pt x="6087215" y="5403591"/>
                  <a:pt x="6075153" y="5400960"/>
                  <a:pt x="6061368" y="5400960"/>
                </a:cubicBezTo>
                <a:cubicBezTo>
                  <a:pt x="6043955" y="5400960"/>
                  <a:pt x="6026361" y="5407309"/>
                  <a:pt x="6008586" y="5420006"/>
                </a:cubicBezTo>
                <a:cubicBezTo>
                  <a:pt x="5990810" y="5432703"/>
                  <a:pt x="5972309" y="5451204"/>
                  <a:pt x="5953082" y="5475509"/>
                </a:cubicBezTo>
                <a:lnTo>
                  <a:pt x="5953082" y="5798192"/>
                </a:lnTo>
                <a:cubicBezTo>
                  <a:pt x="5953082" y="5801820"/>
                  <a:pt x="5951993" y="5804994"/>
                  <a:pt x="5949817" y="5807715"/>
                </a:cubicBezTo>
                <a:cubicBezTo>
                  <a:pt x="5947640" y="5810435"/>
                  <a:pt x="5943922" y="5812703"/>
                  <a:pt x="5938662" y="5814517"/>
                </a:cubicBezTo>
                <a:cubicBezTo>
                  <a:pt x="5933402" y="5816330"/>
                  <a:pt x="5926418" y="5817691"/>
                  <a:pt x="5917712" y="5818598"/>
                </a:cubicBezTo>
                <a:cubicBezTo>
                  <a:pt x="5909005" y="5819504"/>
                  <a:pt x="5897941" y="5819958"/>
                  <a:pt x="5884519" y="5819958"/>
                </a:cubicBezTo>
                <a:cubicBezTo>
                  <a:pt x="5871096" y="5819958"/>
                  <a:pt x="5860032" y="5819504"/>
                  <a:pt x="5851325" y="5818598"/>
                </a:cubicBezTo>
                <a:cubicBezTo>
                  <a:pt x="5842619" y="5817691"/>
                  <a:pt x="5835635" y="5816330"/>
                  <a:pt x="5830376" y="5814517"/>
                </a:cubicBezTo>
                <a:cubicBezTo>
                  <a:pt x="5825115" y="5812703"/>
                  <a:pt x="5821397" y="5810435"/>
                  <a:pt x="5819221" y="5807715"/>
                </a:cubicBezTo>
                <a:cubicBezTo>
                  <a:pt x="5817044" y="5804994"/>
                  <a:pt x="5815955" y="5801820"/>
                  <a:pt x="5815955" y="5798192"/>
                </a:cubicBezTo>
                <a:lnTo>
                  <a:pt x="5815955" y="5312808"/>
                </a:lnTo>
                <a:cubicBezTo>
                  <a:pt x="5815955" y="5309180"/>
                  <a:pt x="5816863" y="5306006"/>
                  <a:pt x="5818676" y="5303285"/>
                </a:cubicBezTo>
                <a:cubicBezTo>
                  <a:pt x="5820490" y="5300564"/>
                  <a:pt x="5823755" y="5298297"/>
                  <a:pt x="5828471" y="5296483"/>
                </a:cubicBezTo>
                <a:cubicBezTo>
                  <a:pt x="5833187" y="5294669"/>
                  <a:pt x="5839263" y="5293309"/>
                  <a:pt x="5846700" y="5292402"/>
                </a:cubicBezTo>
                <a:cubicBezTo>
                  <a:pt x="5854137" y="5291495"/>
                  <a:pt x="5863478" y="5291042"/>
                  <a:pt x="5874724" y="5291042"/>
                </a:cubicBezTo>
                <a:cubicBezTo>
                  <a:pt x="5886332" y="5291042"/>
                  <a:pt x="5895946" y="5291495"/>
                  <a:pt x="5903564" y="5292402"/>
                </a:cubicBezTo>
                <a:cubicBezTo>
                  <a:pt x="5911182" y="5293309"/>
                  <a:pt x="5917077" y="5294669"/>
                  <a:pt x="5921249" y="5296483"/>
                </a:cubicBezTo>
                <a:cubicBezTo>
                  <a:pt x="5925421" y="5298297"/>
                  <a:pt x="5928414" y="5300564"/>
                  <a:pt x="5930227" y="5303285"/>
                </a:cubicBezTo>
                <a:cubicBezTo>
                  <a:pt x="5932041" y="5306006"/>
                  <a:pt x="5932948" y="5309180"/>
                  <a:pt x="5932948" y="5312808"/>
                </a:cubicBezTo>
                <a:lnTo>
                  <a:pt x="5932948" y="5368855"/>
                </a:lnTo>
                <a:cubicBezTo>
                  <a:pt x="5959793" y="5339834"/>
                  <a:pt x="5987091" y="5318068"/>
                  <a:pt x="6014844" y="5303557"/>
                </a:cubicBezTo>
                <a:cubicBezTo>
                  <a:pt x="6042595" y="5289046"/>
                  <a:pt x="6071525" y="5281791"/>
                  <a:pt x="6101635" y="5281791"/>
                </a:cubicBezTo>
                <a:close/>
                <a:moveTo>
                  <a:pt x="5452587" y="5281791"/>
                </a:moveTo>
                <a:cubicBezTo>
                  <a:pt x="5496119" y="5281791"/>
                  <a:pt x="5533847" y="5287686"/>
                  <a:pt x="5565771" y="5299476"/>
                </a:cubicBezTo>
                <a:cubicBezTo>
                  <a:pt x="5597695" y="5311266"/>
                  <a:pt x="5624086" y="5328588"/>
                  <a:pt x="5644945" y="5351443"/>
                </a:cubicBezTo>
                <a:cubicBezTo>
                  <a:pt x="5665804" y="5374297"/>
                  <a:pt x="5681312" y="5402412"/>
                  <a:pt x="5691470" y="5435786"/>
                </a:cubicBezTo>
                <a:cubicBezTo>
                  <a:pt x="5701627" y="5469161"/>
                  <a:pt x="5706706" y="5507433"/>
                  <a:pt x="5706706" y="5550602"/>
                </a:cubicBezTo>
                <a:cubicBezTo>
                  <a:pt x="5706706" y="5591958"/>
                  <a:pt x="5701265" y="5629686"/>
                  <a:pt x="5690382" y="5663786"/>
                </a:cubicBezTo>
                <a:cubicBezTo>
                  <a:pt x="5679498" y="5697886"/>
                  <a:pt x="5662993" y="5727271"/>
                  <a:pt x="5640864" y="5751939"/>
                </a:cubicBezTo>
                <a:cubicBezTo>
                  <a:pt x="5618735" y="5776607"/>
                  <a:pt x="5590983" y="5795653"/>
                  <a:pt x="5557608" y="5809075"/>
                </a:cubicBezTo>
                <a:cubicBezTo>
                  <a:pt x="5524234" y="5822497"/>
                  <a:pt x="5485236" y="5829209"/>
                  <a:pt x="5440615" y="5829209"/>
                </a:cubicBezTo>
                <a:cubicBezTo>
                  <a:pt x="5397446" y="5829209"/>
                  <a:pt x="5359899" y="5823223"/>
                  <a:pt x="5327976" y="5811252"/>
                </a:cubicBezTo>
                <a:cubicBezTo>
                  <a:pt x="5296052" y="5799280"/>
                  <a:pt x="5269570" y="5781867"/>
                  <a:pt x="5248530" y="5759013"/>
                </a:cubicBezTo>
                <a:cubicBezTo>
                  <a:pt x="5227489" y="5736159"/>
                  <a:pt x="5211890" y="5708044"/>
                  <a:pt x="5201733" y="5674669"/>
                </a:cubicBezTo>
                <a:cubicBezTo>
                  <a:pt x="5191575" y="5641295"/>
                  <a:pt x="5186496" y="5603204"/>
                  <a:pt x="5186496" y="5560397"/>
                </a:cubicBezTo>
                <a:cubicBezTo>
                  <a:pt x="5186496" y="5519042"/>
                  <a:pt x="5192028" y="5481223"/>
                  <a:pt x="5203093" y="5446941"/>
                </a:cubicBezTo>
                <a:cubicBezTo>
                  <a:pt x="5214157" y="5412660"/>
                  <a:pt x="5230754" y="5383275"/>
                  <a:pt x="5252883" y="5358789"/>
                </a:cubicBezTo>
                <a:cubicBezTo>
                  <a:pt x="5275012" y="5334302"/>
                  <a:pt x="5302673" y="5315347"/>
                  <a:pt x="5335866" y="5301925"/>
                </a:cubicBezTo>
                <a:cubicBezTo>
                  <a:pt x="5369059" y="5288502"/>
                  <a:pt x="5407966" y="5281791"/>
                  <a:pt x="5452587" y="5281791"/>
                </a:cubicBezTo>
                <a:close/>
                <a:moveTo>
                  <a:pt x="3243080" y="5223022"/>
                </a:moveTo>
                <a:lnTo>
                  <a:pt x="3243080" y="5461906"/>
                </a:lnTo>
                <a:lnTo>
                  <a:pt x="3307290" y="5461906"/>
                </a:lnTo>
                <a:cubicBezTo>
                  <a:pt x="3330144" y="5461906"/>
                  <a:pt x="3349280" y="5458822"/>
                  <a:pt x="3364699" y="5452655"/>
                </a:cubicBezTo>
                <a:cubicBezTo>
                  <a:pt x="3380116" y="5446488"/>
                  <a:pt x="3392722" y="5437872"/>
                  <a:pt x="3402517" y="5426808"/>
                </a:cubicBezTo>
                <a:cubicBezTo>
                  <a:pt x="3412312" y="5415743"/>
                  <a:pt x="3419748" y="5402502"/>
                  <a:pt x="3424828" y="5387085"/>
                </a:cubicBezTo>
                <a:cubicBezTo>
                  <a:pt x="3429906" y="5371667"/>
                  <a:pt x="3432445" y="5354889"/>
                  <a:pt x="3432445" y="5336750"/>
                </a:cubicBezTo>
                <a:cubicBezTo>
                  <a:pt x="3432445" y="5312082"/>
                  <a:pt x="3428092" y="5291767"/>
                  <a:pt x="3419386" y="5275805"/>
                </a:cubicBezTo>
                <a:cubicBezTo>
                  <a:pt x="3410679" y="5259843"/>
                  <a:pt x="3399977" y="5248054"/>
                  <a:pt x="3387280" y="5240435"/>
                </a:cubicBezTo>
                <a:cubicBezTo>
                  <a:pt x="3374584" y="5232817"/>
                  <a:pt x="3361252" y="5228011"/>
                  <a:pt x="3347286" y="5226015"/>
                </a:cubicBezTo>
                <a:cubicBezTo>
                  <a:pt x="3333319" y="5224020"/>
                  <a:pt x="3318899" y="5223022"/>
                  <a:pt x="3304025" y="5223022"/>
                </a:cubicBezTo>
                <a:close/>
                <a:moveTo>
                  <a:pt x="868323" y="5217581"/>
                </a:moveTo>
                <a:cubicBezTo>
                  <a:pt x="833135" y="5217581"/>
                  <a:pt x="803750" y="5224111"/>
                  <a:pt x="780170" y="5237170"/>
                </a:cubicBezTo>
                <a:cubicBezTo>
                  <a:pt x="756590" y="5250230"/>
                  <a:pt x="737545" y="5267824"/>
                  <a:pt x="723034" y="5289953"/>
                </a:cubicBezTo>
                <a:cubicBezTo>
                  <a:pt x="708523" y="5312082"/>
                  <a:pt x="698275" y="5337929"/>
                  <a:pt x="692290" y="5367495"/>
                </a:cubicBezTo>
                <a:cubicBezTo>
                  <a:pt x="686304" y="5397061"/>
                  <a:pt x="683311" y="5428168"/>
                  <a:pt x="683311" y="5460817"/>
                </a:cubicBezTo>
                <a:cubicBezTo>
                  <a:pt x="683311" y="5499633"/>
                  <a:pt x="686213" y="5534459"/>
                  <a:pt x="692018" y="5565295"/>
                </a:cubicBezTo>
                <a:cubicBezTo>
                  <a:pt x="697822" y="5596130"/>
                  <a:pt x="707617" y="5622431"/>
                  <a:pt x="721401" y="5644197"/>
                </a:cubicBezTo>
                <a:cubicBezTo>
                  <a:pt x="735187" y="5665963"/>
                  <a:pt x="753688" y="5682559"/>
                  <a:pt x="776906" y="5693987"/>
                </a:cubicBezTo>
                <a:cubicBezTo>
                  <a:pt x="800123" y="5705414"/>
                  <a:pt x="829325" y="5711128"/>
                  <a:pt x="864514" y="5711128"/>
                </a:cubicBezTo>
                <a:cubicBezTo>
                  <a:pt x="899703" y="5711128"/>
                  <a:pt x="929087" y="5704598"/>
                  <a:pt x="952667" y="5691538"/>
                </a:cubicBezTo>
                <a:cubicBezTo>
                  <a:pt x="976247" y="5678478"/>
                  <a:pt x="995292" y="5660703"/>
                  <a:pt x="1009803" y="5638211"/>
                </a:cubicBezTo>
                <a:cubicBezTo>
                  <a:pt x="1024314" y="5615719"/>
                  <a:pt x="1034562" y="5589419"/>
                  <a:pt x="1040547" y="5559309"/>
                </a:cubicBezTo>
                <a:cubicBezTo>
                  <a:pt x="1046533" y="5529199"/>
                  <a:pt x="1049526" y="5497094"/>
                  <a:pt x="1049526" y="5462994"/>
                </a:cubicBezTo>
                <a:cubicBezTo>
                  <a:pt x="1049526" y="5426354"/>
                  <a:pt x="1046624" y="5392980"/>
                  <a:pt x="1040820" y="5362870"/>
                </a:cubicBezTo>
                <a:cubicBezTo>
                  <a:pt x="1035015" y="5332760"/>
                  <a:pt x="1025130" y="5306913"/>
                  <a:pt x="1011163" y="5285328"/>
                </a:cubicBezTo>
                <a:cubicBezTo>
                  <a:pt x="997197" y="5263743"/>
                  <a:pt x="978605" y="5247056"/>
                  <a:pt x="955387" y="5235266"/>
                </a:cubicBezTo>
                <a:cubicBezTo>
                  <a:pt x="932170" y="5223476"/>
                  <a:pt x="903149" y="5217581"/>
                  <a:pt x="868323" y="5217581"/>
                </a:cubicBezTo>
                <a:close/>
                <a:moveTo>
                  <a:pt x="2324024" y="5183299"/>
                </a:moveTo>
                <a:cubicBezTo>
                  <a:pt x="2308788" y="5183299"/>
                  <a:pt x="2295819" y="5185022"/>
                  <a:pt x="2285117" y="5188469"/>
                </a:cubicBezTo>
                <a:cubicBezTo>
                  <a:pt x="2274416" y="5191915"/>
                  <a:pt x="2265619" y="5196812"/>
                  <a:pt x="2258727" y="5203161"/>
                </a:cubicBezTo>
                <a:cubicBezTo>
                  <a:pt x="2251834" y="5209509"/>
                  <a:pt x="2246755" y="5216946"/>
                  <a:pt x="2243490" y="5225471"/>
                </a:cubicBezTo>
                <a:cubicBezTo>
                  <a:pt x="2240225" y="5233996"/>
                  <a:pt x="2238592" y="5243156"/>
                  <a:pt x="2238592" y="5252951"/>
                </a:cubicBezTo>
                <a:cubicBezTo>
                  <a:pt x="2238592" y="5260569"/>
                  <a:pt x="2239862" y="5268459"/>
                  <a:pt x="2242401" y="5276622"/>
                </a:cubicBezTo>
                <a:cubicBezTo>
                  <a:pt x="2244941" y="5284784"/>
                  <a:pt x="2248478" y="5293309"/>
                  <a:pt x="2253012" y="5302197"/>
                </a:cubicBezTo>
                <a:cubicBezTo>
                  <a:pt x="2257547" y="5311085"/>
                  <a:pt x="2263261" y="5320517"/>
                  <a:pt x="2270153" y="5330493"/>
                </a:cubicBezTo>
                <a:cubicBezTo>
                  <a:pt x="2277046" y="5340469"/>
                  <a:pt x="2284845" y="5351261"/>
                  <a:pt x="2293552" y="5362870"/>
                </a:cubicBezTo>
                <a:cubicBezTo>
                  <a:pt x="2314955" y="5351261"/>
                  <a:pt x="2332822" y="5340559"/>
                  <a:pt x="2347151" y="5330765"/>
                </a:cubicBezTo>
                <a:cubicBezTo>
                  <a:pt x="2361480" y="5320970"/>
                  <a:pt x="2372998" y="5311447"/>
                  <a:pt x="2381705" y="5302197"/>
                </a:cubicBezTo>
                <a:cubicBezTo>
                  <a:pt x="2390411" y="5292946"/>
                  <a:pt x="2396579" y="5283696"/>
                  <a:pt x="2400206" y="5274445"/>
                </a:cubicBezTo>
                <a:cubicBezTo>
                  <a:pt x="2403834" y="5265194"/>
                  <a:pt x="2405647" y="5255672"/>
                  <a:pt x="2405647" y="5245877"/>
                </a:cubicBezTo>
                <a:cubicBezTo>
                  <a:pt x="2405647" y="5237170"/>
                  <a:pt x="2404015" y="5229008"/>
                  <a:pt x="2400750" y="5221390"/>
                </a:cubicBezTo>
                <a:cubicBezTo>
                  <a:pt x="2397485" y="5213772"/>
                  <a:pt x="2392406" y="5207151"/>
                  <a:pt x="2385513" y="5201528"/>
                </a:cubicBezTo>
                <a:cubicBezTo>
                  <a:pt x="2378621" y="5195906"/>
                  <a:pt x="2370096" y="5191462"/>
                  <a:pt x="2359938" y="5188197"/>
                </a:cubicBezTo>
                <a:cubicBezTo>
                  <a:pt x="2349782" y="5184932"/>
                  <a:pt x="2337810" y="5183299"/>
                  <a:pt x="2324024" y="5183299"/>
                </a:cubicBezTo>
                <a:close/>
                <a:moveTo>
                  <a:pt x="4316698" y="5163166"/>
                </a:moveTo>
                <a:cubicBezTo>
                  <a:pt x="4330121" y="5163166"/>
                  <a:pt x="4341276" y="5163619"/>
                  <a:pt x="4350164" y="5164526"/>
                </a:cubicBezTo>
                <a:cubicBezTo>
                  <a:pt x="4359051" y="5165433"/>
                  <a:pt x="4366035" y="5166884"/>
                  <a:pt x="4371114" y="5168879"/>
                </a:cubicBezTo>
                <a:cubicBezTo>
                  <a:pt x="4376192" y="5170874"/>
                  <a:pt x="4379820" y="5173323"/>
                  <a:pt x="4381997" y="5176225"/>
                </a:cubicBezTo>
                <a:cubicBezTo>
                  <a:pt x="4384173" y="5179127"/>
                  <a:pt x="4385261" y="5182392"/>
                  <a:pt x="4385261" y="5186020"/>
                </a:cubicBezTo>
                <a:lnTo>
                  <a:pt x="4385261" y="5294306"/>
                </a:lnTo>
                <a:lnTo>
                  <a:pt x="4490827" y="5294306"/>
                </a:lnTo>
                <a:cubicBezTo>
                  <a:pt x="4494455" y="5294306"/>
                  <a:pt x="4497629" y="5295213"/>
                  <a:pt x="4500350" y="5297027"/>
                </a:cubicBezTo>
                <a:cubicBezTo>
                  <a:pt x="4503071" y="5298841"/>
                  <a:pt x="4505338" y="5301834"/>
                  <a:pt x="4507152" y="5306006"/>
                </a:cubicBezTo>
                <a:cubicBezTo>
                  <a:pt x="4508966" y="5310178"/>
                  <a:pt x="4510326" y="5315891"/>
                  <a:pt x="4511233" y="5323147"/>
                </a:cubicBezTo>
                <a:cubicBezTo>
                  <a:pt x="4512140" y="5330402"/>
                  <a:pt x="4512593" y="5339290"/>
                  <a:pt x="4512593" y="5349810"/>
                </a:cubicBezTo>
                <a:cubicBezTo>
                  <a:pt x="4512593" y="5369762"/>
                  <a:pt x="4510779" y="5384001"/>
                  <a:pt x="4507152" y="5392526"/>
                </a:cubicBezTo>
                <a:cubicBezTo>
                  <a:pt x="4503524" y="5401051"/>
                  <a:pt x="4498264" y="5405314"/>
                  <a:pt x="4491371" y="5405314"/>
                </a:cubicBezTo>
                <a:lnTo>
                  <a:pt x="4385261" y="5405314"/>
                </a:lnTo>
                <a:lnTo>
                  <a:pt x="4385261" y="5633314"/>
                </a:lnTo>
                <a:cubicBezTo>
                  <a:pt x="4385261" y="5659796"/>
                  <a:pt x="4389434" y="5679657"/>
                  <a:pt x="4397777" y="5692898"/>
                </a:cubicBezTo>
                <a:cubicBezTo>
                  <a:pt x="4406121" y="5706139"/>
                  <a:pt x="4420995" y="5712760"/>
                  <a:pt x="4442398" y="5712760"/>
                </a:cubicBezTo>
                <a:cubicBezTo>
                  <a:pt x="4449653" y="5712760"/>
                  <a:pt x="4456183" y="5712125"/>
                  <a:pt x="4461987" y="5710855"/>
                </a:cubicBezTo>
                <a:cubicBezTo>
                  <a:pt x="4467792" y="5709586"/>
                  <a:pt x="4472961" y="5708135"/>
                  <a:pt x="4477495" y="5706502"/>
                </a:cubicBezTo>
                <a:cubicBezTo>
                  <a:pt x="4482030" y="5704870"/>
                  <a:pt x="4485839" y="5703419"/>
                  <a:pt x="4488923" y="5702149"/>
                </a:cubicBezTo>
                <a:cubicBezTo>
                  <a:pt x="4492006" y="5700879"/>
                  <a:pt x="4494818" y="5700244"/>
                  <a:pt x="4497357" y="5700244"/>
                </a:cubicBezTo>
                <a:cubicBezTo>
                  <a:pt x="4499534" y="5700244"/>
                  <a:pt x="4501620" y="5700879"/>
                  <a:pt x="4503615" y="5702149"/>
                </a:cubicBezTo>
                <a:cubicBezTo>
                  <a:pt x="4505610" y="5703419"/>
                  <a:pt x="4507152" y="5705958"/>
                  <a:pt x="4508240" y="5709767"/>
                </a:cubicBezTo>
                <a:cubicBezTo>
                  <a:pt x="4509328" y="5713576"/>
                  <a:pt x="4510326" y="5718746"/>
                  <a:pt x="4511233" y="5725275"/>
                </a:cubicBezTo>
                <a:cubicBezTo>
                  <a:pt x="4512140" y="5731805"/>
                  <a:pt x="4512593" y="5740149"/>
                  <a:pt x="4512593" y="5750307"/>
                </a:cubicBezTo>
                <a:cubicBezTo>
                  <a:pt x="4512593" y="5766268"/>
                  <a:pt x="4511596" y="5778512"/>
                  <a:pt x="4509600" y="5787037"/>
                </a:cubicBezTo>
                <a:cubicBezTo>
                  <a:pt x="4507605" y="5795562"/>
                  <a:pt x="4504976" y="5801548"/>
                  <a:pt x="4501710" y="5804994"/>
                </a:cubicBezTo>
                <a:cubicBezTo>
                  <a:pt x="4498445" y="5808440"/>
                  <a:pt x="4493639" y="5811524"/>
                  <a:pt x="4487290" y="5814244"/>
                </a:cubicBezTo>
                <a:cubicBezTo>
                  <a:pt x="4480942" y="5816965"/>
                  <a:pt x="4473505" y="5819323"/>
                  <a:pt x="4464980" y="5821318"/>
                </a:cubicBezTo>
                <a:cubicBezTo>
                  <a:pt x="4456455" y="5823314"/>
                  <a:pt x="4447205" y="5824855"/>
                  <a:pt x="4437228" y="5825944"/>
                </a:cubicBezTo>
                <a:cubicBezTo>
                  <a:pt x="4427252" y="5827032"/>
                  <a:pt x="4417185" y="5827576"/>
                  <a:pt x="4407028" y="5827576"/>
                </a:cubicBezTo>
                <a:cubicBezTo>
                  <a:pt x="4379820" y="5827576"/>
                  <a:pt x="4356240" y="5824130"/>
                  <a:pt x="4336288" y="5817237"/>
                </a:cubicBezTo>
                <a:cubicBezTo>
                  <a:pt x="4316335" y="5810345"/>
                  <a:pt x="4299830" y="5799734"/>
                  <a:pt x="4286770" y="5785404"/>
                </a:cubicBezTo>
                <a:cubicBezTo>
                  <a:pt x="4273711" y="5771075"/>
                  <a:pt x="4264097" y="5753027"/>
                  <a:pt x="4257930" y="5731261"/>
                </a:cubicBezTo>
                <a:cubicBezTo>
                  <a:pt x="4251763" y="5709495"/>
                  <a:pt x="4248679" y="5683738"/>
                  <a:pt x="4248679" y="5653991"/>
                </a:cubicBezTo>
                <a:lnTo>
                  <a:pt x="4248679" y="5405314"/>
                </a:lnTo>
                <a:lnTo>
                  <a:pt x="4190455" y="5405314"/>
                </a:lnTo>
                <a:cubicBezTo>
                  <a:pt x="4183562" y="5405314"/>
                  <a:pt x="4178302" y="5401051"/>
                  <a:pt x="4174674" y="5392526"/>
                </a:cubicBezTo>
                <a:cubicBezTo>
                  <a:pt x="4171047" y="5384001"/>
                  <a:pt x="4169233" y="5369762"/>
                  <a:pt x="4169233" y="5349810"/>
                </a:cubicBezTo>
                <a:cubicBezTo>
                  <a:pt x="4169233" y="5339290"/>
                  <a:pt x="4169686" y="5330402"/>
                  <a:pt x="4170593" y="5323147"/>
                </a:cubicBezTo>
                <a:cubicBezTo>
                  <a:pt x="4171501" y="5315891"/>
                  <a:pt x="4172861" y="5310178"/>
                  <a:pt x="4174674" y="5306006"/>
                </a:cubicBezTo>
                <a:cubicBezTo>
                  <a:pt x="4176488" y="5301834"/>
                  <a:pt x="4178756" y="5298841"/>
                  <a:pt x="4181476" y="5297027"/>
                </a:cubicBezTo>
                <a:cubicBezTo>
                  <a:pt x="4184198" y="5295213"/>
                  <a:pt x="4187372" y="5294306"/>
                  <a:pt x="4190999" y="5294306"/>
                </a:cubicBezTo>
                <a:lnTo>
                  <a:pt x="4248679" y="5294306"/>
                </a:lnTo>
                <a:lnTo>
                  <a:pt x="4248679" y="5186020"/>
                </a:lnTo>
                <a:cubicBezTo>
                  <a:pt x="4248679" y="5182392"/>
                  <a:pt x="4249677" y="5179127"/>
                  <a:pt x="4251672" y="5176225"/>
                </a:cubicBezTo>
                <a:cubicBezTo>
                  <a:pt x="4253667" y="5173323"/>
                  <a:pt x="4257295" y="5170874"/>
                  <a:pt x="4262556" y="5168879"/>
                </a:cubicBezTo>
                <a:cubicBezTo>
                  <a:pt x="4267815" y="5166884"/>
                  <a:pt x="4274889" y="5165433"/>
                  <a:pt x="4283777" y="5164526"/>
                </a:cubicBezTo>
                <a:cubicBezTo>
                  <a:pt x="4292665" y="5163619"/>
                  <a:pt x="4303639" y="5163166"/>
                  <a:pt x="4316698" y="5163166"/>
                </a:cubicBezTo>
                <a:close/>
                <a:moveTo>
                  <a:pt x="3148397" y="5112559"/>
                </a:moveTo>
                <a:lnTo>
                  <a:pt x="3314364" y="5112559"/>
                </a:lnTo>
                <a:cubicBezTo>
                  <a:pt x="3331051" y="5112559"/>
                  <a:pt x="3346922" y="5113194"/>
                  <a:pt x="3361977" y="5114464"/>
                </a:cubicBezTo>
                <a:cubicBezTo>
                  <a:pt x="3377032" y="5115734"/>
                  <a:pt x="3395080" y="5118454"/>
                  <a:pt x="3416121" y="5122626"/>
                </a:cubicBezTo>
                <a:cubicBezTo>
                  <a:pt x="3437161" y="5126798"/>
                  <a:pt x="3458474" y="5134507"/>
                  <a:pt x="3480058" y="5145753"/>
                </a:cubicBezTo>
                <a:cubicBezTo>
                  <a:pt x="3501643" y="5156999"/>
                  <a:pt x="3520054" y="5171237"/>
                  <a:pt x="3535290" y="5188469"/>
                </a:cubicBezTo>
                <a:cubicBezTo>
                  <a:pt x="3550526" y="5205700"/>
                  <a:pt x="3562135" y="5225834"/>
                  <a:pt x="3570116" y="5248870"/>
                </a:cubicBezTo>
                <a:cubicBezTo>
                  <a:pt x="3578097" y="5271906"/>
                  <a:pt x="3582087" y="5297753"/>
                  <a:pt x="3582087" y="5326412"/>
                </a:cubicBezTo>
                <a:cubicBezTo>
                  <a:pt x="3582087" y="5365953"/>
                  <a:pt x="3575920" y="5400960"/>
                  <a:pt x="3563586" y="5431433"/>
                </a:cubicBezTo>
                <a:cubicBezTo>
                  <a:pt x="3551252" y="5461906"/>
                  <a:pt x="3533295" y="5487571"/>
                  <a:pt x="3509715" y="5508431"/>
                </a:cubicBezTo>
                <a:cubicBezTo>
                  <a:pt x="3486135" y="5529290"/>
                  <a:pt x="3457204" y="5545161"/>
                  <a:pt x="3422922" y="5556044"/>
                </a:cubicBezTo>
                <a:cubicBezTo>
                  <a:pt x="3388641" y="5566927"/>
                  <a:pt x="3348283" y="5572369"/>
                  <a:pt x="3301848" y="5572369"/>
                </a:cubicBezTo>
                <a:lnTo>
                  <a:pt x="3243080" y="5572369"/>
                </a:lnTo>
                <a:lnTo>
                  <a:pt x="3243080" y="5797104"/>
                </a:lnTo>
                <a:cubicBezTo>
                  <a:pt x="3243080" y="5800731"/>
                  <a:pt x="3241902" y="5803996"/>
                  <a:pt x="3239543" y="5806898"/>
                </a:cubicBezTo>
                <a:cubicBezTo>
                  <a:pt x="3237185" y="5809801"/>
                  <a:pt x="3233285" y="5812159"/>
                  <a:pt x="3227844" y="5813972"/>
                </a:cubicBezTo>
                <a:cubicBezTo>
                  <a:pt x="3222402" y="5815786"/>
                  <a:pt x="3215147" y="5817237"/>
                  <a:pt x="3206078" y="5818326"/>
                </a:cubicBezTo>
                <a:cubicBezTo>
                  <a:pt x="3197008" y="5819414"/>
                  <a:pt x="3185400" y="5819958"/>
                  <a:pt x="3171253" y="5819958"/>
                </a:cubicBezTo>
                <a:cubicBezTo>
                  <a:pt x="3157467" y="5819958"/>
                  <a:pt x="3145949" y="5819414"/>
                  <a:pt x="3136698" y="5818326"/>
                </a:cubicBezTo>
                <a:cubicBezTo>
                  <a:pt x="3127447" y="5817237"/>
                  <a:pt x="3120102" y="5815786"/>
                  <a:pt x="3114660" y="5813972"/>
                </a:cubicBezTo>
                <a:cubicBezTo>
                  <a:pt x="3109218" y="5812159"/>
                  <a:pt x="3105409" y="5809801"/>
                  <a:pt x="3103233" y="5806898"/>
                </a:cubicBezTo>
                <a:cubicBezTo>
                  <a:pt x="3101056" y="5803996"/>
                  <a:pt x="3099968" y="5800731"/>
                  <a:pt x="3099968" y="5797104"/>
                </a:cubicBezTo>
                <a:lnTo>
                  <a:pt x="3099968" y="5163710"/>
                </a:lnTo>
                <a:cubicBezTo>
                  <a:pt x="3099968" y="5146660"/>
                  <a:pt x="3104412" y="5133872"/>
                  <a:pt x="3113299" y="5125347"/>
                </a:cubicBezTo>
                <a:cubicBezTo>
                  <a:pt x="3122187" y="5116822"/>
                  <a:pt x="3133887" y="5112559"/>
                  <a:pt x="3148397" y="5112559"/>
                </a:cubicBezTo>
                <a:close/>
                <a:moveTo>
                  <a:pt x="1400147" y="5109295"/>
                </a:moveTo>
                <a:cubicBezTo>
                  <a:pt x="1414294" y="5109295"/>
                  <a:pt x="1425903" y="5109839"/>
                  <a:pt x="1434972" y="5110927"/>
                </a:cubicBezTo>
                <a:cubicBezTo>
                  <a:pt x="1444042" y="5112015"/>
                  <a:pt x="1451297" y="5113466"/>
                  <a:pt x="1456738" y="5115280"/>
                </a:cubicBezTo>
                <a:cubicBezTo>
                  <a:pt x="1462180" y="5117094"/>
                  <a:pt x="1466080" y="5119452"/>
                  <a:pt x="1468438" y="5122354"/>
                </a:cubicBezTo>
                <a:cubicBezTo>
                  <a:pt x="1470796" y="5125256"/>
                  <a:pt x="1471975" y="5128521"/>
                  <a:pt x="1471975" y="5132149"/>
                </a:cubicBezTo>
                <a:lnTo>
                  <a:pt x="1471975" y="5698612"/>
                </a:lnTo>
                <a:lnTo>
                  <a:pt x="1693445" y="5698612"/>
                </a:lnTo>
                <a:cubicBezTo>
                  <a:pt x="1697073" y="5698612"/>
                  <a:pt x="1700247" y="5699610"/>
                  <a:pt x="1702968" y="5701605"/>
                </a:cubicBezTo>
                <a:cubicBezTo>
                  <a:pt x="1705688" y="5703600"/>
                  <a:pt x="1707956" y="5706865"/>
                  <a:pt x="1709769" y="5711400"/>
                </a:cubicBezTo>
                <a:cubicBezTo>
                  <a:pt x="1711583" y="5715934"/>
                  <a:pt x="1712944" y="5721920"/>
                  <a:pt x="1713851" y="5729357"/>
                </a:cubicBezTo>
                <a:cubicBezTo>
                  <a:pt x="1714757" y="5736793"/>
                  <a:pt x="1715211" y="5745953"/>
                  <a:pt x="1715211" y="5756836"/>
                </a:cubicBezTo>
                <a:cubicBezTo>
                  <a:pt x="1715211" y="5767719"/>
                  <a:pt x="1714757" y="5776879"/>
                  <a:pt x="1713851" y="5784316"/>
                </a:cubicBezTo>
                <a:cubicBezTo>
                  <a:pt x="1712944" y="5791753"/>
                  <a:pt x="1711583" y="5797920"/>
                  <a:pt x="1709769" y="5802817"/>
                </a:cubicBezTo>
                <a:cubicBezTo>
                  <a:pt x="1707956" y="5807715"/>
                  <a:pt x="1705688" y="5811252"/>
                  <a:pt x="1702968" y="5813428"/>
                </a:cubicBezTo>
                <a:cubicBezTo>
                  <a:pt x="1700247" y="5815605"/>
                  <a:pt x="1697073" y="5816693"/>
                  <a:pt x="1693445" y="5816693"/>
                </a:cubicBezTo>
                <a:lnTo>
                  <a:pt x="1370762" y="5816693"/>
                </a:lnTo>
                <a:cubicBezTo>
                  <a:pt x="1358791" y="5816693"/>
                  <a:pt x="1348724" y="5813156"/>
                  <a:pt x="1340562" y="5806082"/>
                </a:cubicBezTo>
                <a:cubicBezTo>
                  <a:pt x="1332400" y="5799008"/>
                  <a:pt x="1328318" y="5787490"/>
                  <a:pt x="1328318" y="5771528"/>
                </a:cubicBezTo>
                <a:lnTo>
                  <a:pt x="1328318" y="5132149"/>
                </a:lnTo>
                <a:cubicBezTo>
                  <a:pt x="1328318" y="5128521"/>
                  <a:pt x="1329497" y="5125256"/>
                  <a:pt x="1331855" y="5122354"/>
                </a:cubicBezTo>
                <a:cubicBezTo>
                  <a:pt x="1334213" y="5119452"/>
                  <a:pt x="1338113" y="5117094"/>
                  <a:pt x="1343555" y="5115280"/>
                </a:cubicBezTo>
                <a:cubicBezTo>
                  <a:pt x="1348996" y="5113466"/>
                  <a:pt x="1356342" y="5112015"/>
                  <a:pt x="1365593" y="5110927"/>
                </a:cubicBezTo>
                <a:cubicBezTo>
                  <a:pt x="1374843" y="5109839"/>
                  <a:pt x="1386361" y="5109295"/>
                  <a:pt x="1400147" y="5109295"/>
                </a:cubicBezTo>
                <a:close/>
                <a:moveTo>
                  <a:pt x="873220" y="5100044"/>
                </a:moveTo>
                <a:cubicBezTo>
                  <a:pt x="925822" y="5100044"/>
                  <a:pt x="972347" y="5107118"/>
                  <a:pt x="1012796" y="5121266"/>
                </a:cubicBezTo>
                <a:cubicBezTo>
                  <a:pt x="1053244" y="5135414"/>
                  <a:pt x="1087345" y="5157089"/>
                  <a:pt x="1115096" y="5186292"/>
                </a:cubicBezTo>
                <a:cubicBezTo>
                  <a:pt x="1142848" y="5215495"/>
                  <a:pt x="1163889" y="5252407"/>
                  <a:pt x="1178218" y="5297027"/>
                </a:cubicBezTo>
                <a:cubicBezTo>
                  <a:pt x="1192548" y="5341648"/>
                  <a:pt x="1199712" y="5394431"/>
                  <a:pt x="1199712" y="5455376"/>
                </a:cubicBezTo>
                <a:cubicBezTo>
                  <a:pt x="1199712" y="5486937"/>
                  <a:pt x="1197626" y="5516593"/>
                  <a:pt x="1193454" y="5544345"/>
                </a:cubicBezTo>
                <a:cubicBezTo>
                  <a:pt x="1189283" y="5572096"/>
                  <a:pt x="1183206" y="5597762"/>
                  <a:pt x="1175225" y="5621342"/>
                </a:cubicBezTo>
                <a:cubicBezTo>
                  <a:pt x="1167245" y="5644922"/>
                  <a:pt x="1157450" y="5666507"/>
                  <a:pt x="1145841" y="5686096"/>
                </a:cubicBezTo>
                <a:cubicBezTo>
                  <a:pt x="1134232" y="5705686"/>
                  <a:pt x="1120991" y="5722917"/>
                  <a:pt x="1106118" y="5737791"/>
                </a:cubicBezTo>
                <a:cubicBezTo>
                  <a:pt x="1128610" y="5757380"/>
                  <a:pt x="1148562" y="5772254"/>
                  <a:pt x="1165975" y="5782412"/>
                </a:cubicBezTo>
                <a:cubicBezTo>
                  <a:pt x="1183388" y="5792569"/>
                  <a:pt x="1197989" y="5800187"/>
                  <a:pt x="1209779" y="5805266"/>
                </a:cubicBezTo>
                <a:cubicBezTo>
                  <a:pt x="1221569" y="5810345"/>
                  <a:pt x="1231001" y="5814063"/>
                  <a:pt x="1238075" y="5816421"/>
                </a:cubicBezTo>
                <a:cubicBezTo>
                  <a:pt x="1245149" y="5818779"/>
                  <a:pt x="1250681" y="5821862"/>
                  <a:pt x="1254672" y="5825672"/>
                </a:cubicBezTo>
                <a:cubicBezTo>
                  <a:pt x="1258662" y="5829481"/>
                  <a:pt x="1261564" y="5836010"/>
                  <a:pt x="1263378" y="5845261"/>
                </a:cubicBezTo>
                <a:cubicBezTo>
                  <a:pt x="1265192" y="5854512"/>
                  <a:pt x="1266099" y="5867299"/>
                  <a:pt x="1266099" y="5883624"/>
                </a:cubicBezTo>
                <a:cubicBezTo>
                  <a:pt x="1266099" y="5896683"/>
                  <a:pt x="1265464" y="5907204"/>
                  <a:pt x="1264194" y="5915185"/>
                </a:cubicBezTo>
                <a:cubicBezTo>
                  <a:pt x="1262924" y="5923166"/>
                  <a:pt x="1261202" y="5929333"/>
                  <a:pt x="1259025" y="5933686"/>
                </a:cubicBezTo>
                <a:cubicBezTo>
                  <a:pt x="1256848" y="5938039"/>
                  <a:pt x="1254490" y="5940851"/>
                  <a:pt x="1251951" y="5942120"/>
                </a:cubicBezTo>
                <a:cubicBezTo>
                  <a:pt x="1249411" y="5943390"/>
                  <a:pt x="1246691" y="5944025"/>
                  <a:pt x="1243789" y="5944025"/>
                </a:cubicBezTo>
                <a:cubicBezTo>
                  <a:pt x="1231817" y="5944025"/>
                  <a:pt x="1216127" y="5940760"/>
                  <a:pt x="1196719" y="5934230"/>
                </a:cubicBezTo>
                <a:cubicBezTo>
                  <a:pt x="1177311" y="5927700"/>
                  <a:pt x="1156361" y="5918359"/>
                  <a:pt x="1133870" y="5906206"/>
                </a:cubicBezTo>
                <a:cubicBezTo>
                  <a:pt x="1111378" y="5894053"/>
                  <a:pt x="1088433" y="5879180"/>
                  <a:pt x="1065034" y="5861586"/>
                </a:cubicBezTo>
                <a:cubicBezTo>
                  <a:pt x="1041636" y="5843991"/>
                  <a:pt x="1019960" y="5823767"/>
                  <a:pt x="1000008" y="5800913"/>
                </a:cubicBezTo>
                <a:cubicBezTo>
                  <a:pt x="983321" y="5808531"/>
                  <a:pt x="963096" y="5815151"/>
                  <a:pt x="939335" y="5820774"/>
                </a:cubicBezTo>
                <a:cubicBezTo>
                  <a:pt x="915574" y="5826397"/>
                  <a:pt x="889182" y="5829209"/>
                  <a:pt x="860161" y="5829209"/>
                </a:cubicBezTo>
                <a:cubicBezTo>
                  <a:pt x="805383" y="5829209"/>
                  <a:pt x="757588" y="5822225"/>
                  <a:pt x="716777" y="5808259"/>
                </a:cubicBezTo>
                <a:cubicBezTo>
                  <a:pt x="675965" y="5794292"/>
                  <a:pt x="641956" y="5772617"/>
                  <a:pt x="614748" y="5743233"/>
                </a:cubicBezTo>
                <a:cubicBezTo>
                  <a:pt x="587540" y="5713848"/>
                  <a:pt x="567135" y="5676392"/>
                  <a:pt x="553531" y="5630865"/>
                </a:cubicBezTo>
                <a:cubicBezTo>
                  <a:pt x="539927" y="5585338"/>
                  <a:pt x="533125" y="5531194"/>
                  <a:pt x="533125" y="5468435"/>
                </a:cubicBezTo>
                <a:cubicBezTo>
                  <a:pt x="533125" y="5411481"/>
                  <a:pt x="540380" y="5360240"/>
                  <a:pt x="554891" y="5314712"/>
                </a:cubicBezTo>
                <a:cubicBezTo>
                  <a:pt x="569402" y="5269185"/>
                  <a:pt x="590987" y="5230550"/>
                  <a:pt x="619645" y="5198808"/>
                </a:cubicBezTo>
                <a:cubicBezTo>
                  <a:pt x="648304" y="5167065"/>
                  <a:pt x="683765" y="5142669"/>
                  <a:pt x="726027" y="5125619"/>
                </a:cubicBezTo>
                <a:cubicBezTo>
                  <a:pt x="768290" y="5108569"/>
                  <a:pt x="817354" y="5100044"/>
                  <a:pt x="873220" y="5100044"/>
                </a:cubicBezTo>
                <a:close/>
                <a:moveTo>
                  <a:pt x="248133" y="5100044"/>
                </a:moveTo>
                <a:cubicBezTo>
                  <a:pt x="264820" y="5100044"/>
                  <a:pt x="281508" y="5101314"/>
                  <a:pt x="298195" y="5103853"/>
                </a:cubicBezTo>
                <a:cubicBezTo>
                  <a:pt x="314883" y="5106392"/>
                  <a:pt x="330482" y="5109839"/>
                  <a:pt x="344992" y="5114192"/>
                </a:cubicBezTo>
                <a:cubicBezTo>
                  <a:pt x="359503" y="5118545"/>
                  <a:pt x="372381" y="5123443"/>
                  <a:pt x="383627" y="5128884"/>
                </a:cubicBezTo>
                <a:cubicBezTo>
                  <a:pt x="394873" y="5134326"/>
                  <a:pt x="402310" y="5138860"/>
                  <a:pt x="405938" y="5142488"/>
                </a:cubicBezTo>
                <a:cubicBezTo>
                  <a:pt x="409565" y="5146116"/>
                  <a:pt x="412014" y="5149199"/>
                  <a:pt x="413284" y="5151738"/>
                </a:cubicBezTo>
                <a:cubicBezTo>
                  <a:pt x="414553" y="5154278"/>
                  <a:pt x="415641" y="5157633"/>
                  <a:pt x="416548" y="5161805"/>
                </a:cubicBezTo>
                <a:cubicBezTo>
                  <a:pt x="417455" y="5165977"/>
                  <a:pt x="418090" y="5171237"/>
                  <a:pt x="418453" y="5177586"/>
                </a:cubicBezTo>
                <a:cubicBezTo>
                  <a:pt x="418816" y="5183934"/>
                  <a:pt x="418997" y="5191824"/>
                  <a:pt x="418997" y="5201256"/>
                </a:cubicBezTo>
                <a:cubicBezTo>
                  <a:pt x="418997" y="5211777"/>
                  <a:pt x="418725" y="5220664"/>
                  <a:pt x="418181" y="5227920"/>
                </a:cubicBezTo>
                <a:cubicBezTo>
                  <a:pt x="417637" y="5235175"/>
                  <a:pt x="416730" y="5241161"/>
                  <a:pt x="415460" y="5245877"/>
                </a:cubicBezTo>
                <a:cubicBezTo>
                  <a:pt x="414190" y="5250593"/>
                  <a:pt x="412377" y="5254039"/>
                  <a:pt x="410019" y="5256216"/>
                </a:cubicBezTo>
                <a:cubicBezTo>
                  <a:pt x="407660" y="5258392"/>
                  <a:pt x="404486" y="5259481"/>
                  <a:pt x="400496" y="5259481"/>
                </a:cubicBezTo>
                <a:cubicBezTo>
                  <a:pt x="396506" y="5259481"/>
                  <a:pt x="390157" y="5256941"/>
                  <a:pt x="381451" y="5251863"/>
                </a:cubicBezTo>
                <a:cubicBezTo>
                  <a:pt x="372744" y="5246784"/>
                  <a:pt x="362042" y="5241252"/>
                  <a:pt x="349345" y="5235266"/>
                </a:cubicBezTo>
                <a:cubicBezTo>
                  <a:pt x="336649" y="5229280"/>
                  <a:pt x="321956" y="5223839"/>
                  <a:pt x="305269" y="5218941"/>
                </a:cubicBezTo>
                <a:cubicBezTo>
                  <a:pt x="288582" y="5214044"/>
                  <a:pt x="270262" y="5211595"/>
                  <a:pt x="250310" y="5211595"/>
                </a:cubicBezTo>
                <a:cubicBezTo>
                  <a:pt x="234711" y="5211595"/>
                  <a:pt x="221107" y="5213500"/>
                  <a:pt x="209498" y="5217309"/>
                </a:cubicBezTo>
                <a:cubicBezTo>
                  <a:pt x="197890" y="5221118"/>
                  <a:pt x="188185" y="5226378"/>
                  <a:pt x="180386" y="5233089"/>
                </a:cubicBezTo>
                <a:cubicBezTo>
                  <a:pt x="172587" y="5239801"/>
                  <a:pt x="166782" y="5247872"/>
                  <a:pt x="162973" y="5257304"/>
                </a:cubicBezTo>
                <a:cubicBezTo>
                  <a:pt x="159164" y="5266736"/>
                  <a:pt x="157259" y="5276712"/>
                  <a:pt x="157259" y="5287233"/>
                </a:cubicBezTo>
                <a:cubicBezTo>
                  <a:pt x="157259" y="5302832"/>
                  <a:pt x="161522" y="5316345"/>
                  <a:pt x="170047" y="5327772"/>
                </a:cubicBezTo>
                <a:cubicBezTo>
                  <a:pt x="178572" y="5339199"/>
                  <a:pt x="189999" y="5349357"/>
                  <a:pt x="204329" y="5358244"/>
                </a:cubicBezTo>
                <a:cubicBezTo>
                  <a:pt x="218658" y="5367132"/>
                  <a:pt x="234892" y="5375476"/>
                  <a:pt x="253030" y="5383275"/>
                </a:cubicBezTo>
                <a:cubicBezTo>
                  <a:pt x="271169" y="5391075"/>
                  <a:pt x="289670" y="5399328"/>
                  <a:pt x="308534" y="5408034"/>
                </a:cubicBezTo>
                <a:cubicBezTo>
                  <a:pt x="327398" y="5416741"/>
                  <a:pt x="345899" y="5426626"/>
                  <a:pt x="364038" y="5437691"/>
                </a:cubicBezTo>
                <a:cubicBezTo>
                  <a:pt x="382176" y="5448755"/>
                  <a:pt x="398319" y="5461996"/>
                  <a:pt x="412467" y="5477414"/>
                </a:cubicBezTo>
                <a:cubicBezTo>
                  <a:pt x="426615" y="5492832"/>
                  <a:pt x="438043" y="5510970"/>
                  <a:pt x="446749" y="5531829"/>
                </a:cubicBezTo>
                <a:cubicBezTo>
                  <a:pt x="455455" y="5552688"/>
                  <a:pt x="459809" y="5577266"/>
                  <a:pt x="459809" y="5605562"/>
                </a:cubicBezTo>
                <a:cubicBezTo>
                  <a:pt x="459809" y="5642564"/>
                  <a:pt x="452916" y="5675032"/>
                  <a:pt x="439131" y="5702965"/>
                </a:cubicBezTo>
                <a:cubicBezTo>
                  <a:pt x="425346" y="5730898"/>
                  <a:pt x="406663" y="5754206"/>
                  <a:pt x="383083" y="5772889"/>
                </a:cubicBezTo>
                <a:cubicBezTo>
                  <a:pt x="359503" y="5791571"/>
                  <a:pt x="331933" y="5805629"/>
                  <a:pt x="300372" y="5815061"/>
                </a:cubicBezTo>
                <a:cubicBezTo>
                  <a:pt x="268811" y="5824493"/>
                  <a:pt x="235074" y="5829209"/>
                  <a:pt x="199159" y="5829209"/>
                </a:cubicBezTo>
                <a:cubicBezTo>
                  <a:pt x="174854" y="5829209"/>
                  <a:pt x="152272" y="5827213"/>
                  <a:pt x="131412" y="5823223"/>
                </a:cubicBezTo>
                <a:cubicBezTo>
                  <a:pt x="110553" y="5819232"/>
                  <a:pt x="92143" y="5814426"/>
                  <a:pt x="76181" y="5808803"/>
                </a:cubicBezTo>
                <a:cubicBezTo>
                  <a:pt x="60219" y="5803180"/>
                  <a:pt x="46887" y="5797285"/>
                  <a:pt x="36186" y="5791118"/>
                </a:cubicBezTo>
                <a:cubicBezTo>
                  <a:pt x="25484" y="5784951"/>
                  <a:pt x="17775" y="5779509"/>
                  <a:pt x="13059" y="5774793"/>
                </a:cubicBezTo>
                <a:cubicBezTo>
                  <a:pt x="8343" y="5770077"/>
                  <a:pt x="4988" y="5763275"/>
                  <a:pt x="2992" y="5754388"/>
                </a:cubicBezTo>
                <a:cubicBezTo>
                  <a:pt x="997" y="5745500"/>
                  <a:pt x="0" y="5732712"/>
                  <a:pt x="0" y="5716025"/>
                </a:cubicBezTo>
                <a:cubicBezTo>
                  <a:pt x="0" y="5704779"/>
                  <a:pt x="362" y="5695347"/>
                  <a:pt x="1088" y="5687729"/>
                </a:cubicBezTo>
                <a:cubicBezTo>
                  <a:pt x="1813" y="5680111"/>
                  <a:pt x="2992" y="5673944"/>
                  <a:pt x="4625" y="5669228"/>
                </a:cubicBezTo>
                <a:cubicBezTo>
                  <a:pt x="6257" y="5664512"/>
                  <a:pt x="8434" y="5661156"/>
                  <a:pt x="11155" y="5659161"/>
                </a:cubicBezTo>
                <a:cubicBezTo>
                  <a:pt x="13875" y="5657166"/>
                  <a:pt x="17049" y="5656168"/>
                  <a:pt x="20677" y="5656168"/>
                </a:cubicBezTo>
                <a:cubicBezTo>
                  <a:pt x="25756" y="5656168"/>
                  <a:pt x="32921" y="5659161"/>
                  <a:pt x="42171" y="5665147"/>
                </a:cubicBezTo>
                <a:cubicBezTo>
                  <a:pt x="51422" y="5671132"/>
                  <a:pt x="63303" y="5677753"/>
                  <a:pt x="77813" y="5685008"/>
                </a:cubicBezTo>
                <a:cubicBezTo>
                  <a:pt x="92324" y="5692264"/>
                  <a:pt x="109646" y="5698884"/>
                  <a:pt x="129780" y="5704870"/>
                </a:cubicBezTo>
                <a:cubicBezTo>
                  <a:pt x="149914" y="5710855"/>
                  <a:pt x="173221" y="5713848"/>
                  <a:pt x="199704" y="5713848"/>
                </a:cubicBezTo>
                <a:cubicBezTo>
                  <a:pt x="217117" y="5713848"/>
                  <a:pt x="232716" y="5711762"/>
                  <a:pt x="246501" y="5707591"/>
                </a:cubicBezTo>
                <a:cubicBezTo>
                  <a:pt x="260285" y="5703419"/>
                  <a:pt x="271985" y="5697524"/>
                  <a:pt x="281598" y="5689906"/>
                </a:cubicBezTo>
                <a:cubicBezTo>
                  <a:pt x="291211" y="5682287"/>
                  <a:pt x="298558" y="5672855"/>
                  <a:pt x="303637" y="5661610"/>
                </a:cubicBezTo>
                <a:cubicBezTo>
                  <a:pt x="308716" y="5650364"/>
                  <a:pt x="311255" y="5637848"/>
                  <a:pt x="311255" y="5624063"/>
                </a:cubicBezTo>
                <a:cubicBezTo>
                  <a:pt x="311255" y="5608101"/>
                  <a:pt x="306901" y="5594407"/>
                  <a:pt x="298195" y="5582980"/>
                </a:cubicBezTo>
                <a:cubicBezTo>
                  <a:pt x="289489" y="5571552"/>
                  <a:pt x="278152" y="5561395"/>
                  <a:pt x="264185" y="5552507"/>
                </a:cubicBezTo>
                <a:cubicBezTo>
                  <a:pt x="250219" y="5543619"/>
                  <a:pt x="234348" y="5535275"/>
                  <a:pt x="216572" y="5527476"/>
                </a:cubicBezTo>
                <a:cubicBezTo>
                  <a:pt x="198796" y="5519676"/>
                  <a:pt x="180477" y="5511423"/>
                  <a:pt x="161613" y="5502717"/>
                </a:cubicBezTo>
                <a:cubicBezTo>
                  <a:pt x="142749" y="5494011"/>
                  <a:pt x="124429" y="5484125"/>
                  <a:pt x="106653" y="5473061"/>
                </a:cubicBezTo>
                <a:cubicBezTo>
                  <a:pt x="88878" y="5461996"/>
                  <a:pt x="73007" y="5448755"/>
                  <a:pt x="59040" y="5433338"/>
                </a:cubicBezTo>
                <a:cubicBezTo>
                  <a:pt x="45073" y="5417920"/>
                  <a:pt x="33737" y="5399691"/>
                  <a:pt x="25031" y="5378650"/>
                </a:cubicBezTo>
                <a:cubicBezTo>
                  <a:pt x="16324" y="5357610"/>
                  <a:pt x="11971" y="5332397"/>
                  <a:pt x="11971" y="5303013"/>
                </a:cubicBezTo>
                <a:cubicBezTo>
                  <a:pt x="11971" y="5269275"/>
                  <a:pt x="18228" y="5239619"/>
                  <a:pt x="30744" y="5214044"/>
                </a:cubicBezTo>
                <a:cubicBezTo>
                  <a:pt x="43259" y="5188469"/>
                  <a:pt x="60128" y="5167247"/>
                  <a:pt x="81350" y="5150378"/>
                </a:cubicBezTo>
                <a:cubicBezTo>
                  <a:pt x="102572" y="5133509"/>
                  <a:pt x="127603" y="5120903"/>
                  <a:pt x="156443" y="5112559"/>
                </a:cubicBezTo>
                <a:cubicBezTo>
                  <a:pt x="185284" y="5104216"/>
                  <a:pt x="215847" y="5100044"/>
                  <a:pt x="248133" y="5100044"/>
                </a:cubicBezTo>
                <a:close/>
                <a:moveTo>
                  <a:pt x="2331098" y="5077190"/>
                </a:moveTo>
                <a:cubicBezTo>
                  <a:pt x="2369189" y="5077190"/>
                  <a:pt x="2402020" y="5080817"/>
                  <a:pt x="2429590" y="5088073"/>
                </a:cubicBezTo>
                <a:cubicBezTo>
                  <a:pt x="2457160" y="5095328"/>
                  <a:pt x="2479834" y="5105576"/>
                  <a:pt x="2497609" y="5118817"/>
                </a:cubicBezTo>
                <a:cubicBezTo>
                  <a:pt x="2515385" y="5132058"/>
                  <a:pt x="2528626" y="5148383"/>
                  <a:pt x="2537332" y="5167791"/>
                </a:cubicBezTo>
                <a:cubicBezTo>
                  <a:pt x="2546039" y="5187199"/>
                  <a:pt x="2550392" y="5209056"/>
                  <a:pt x="2550392" y="5233361"/>
                </a:cubicBezTo>
                <a:cubicBezTo>
                  <a:pt x="2550392" y="5255127"/>
                  <a:pt x="2546674" y="5275261"/>
                  <a:pt x="2539237" y="5293762"/>
                </a:cubicBezTo>
                <a:cubicBezTo>
                  <a:pt x="2531800" y="5312264"/>
                  <a:pt x="2520554" y="5329858"/>
                  <a:pt x="2505499" y="5346545"/>
                </a:cubicBezTo>
                <a:cubicBezTo>
                  <a:pt x="2490444" y="5363233"/>
                  <a:pt x="2471671" y="5379285"/>
                  <a:pt x="2449180" y="5394703"/>
                </a:cubicBezTo>
                <a:cubicBezTo>
                  <a:pt x="2426688" y="5410120"/>
                  <a:pt x="2400387" y="5425629"/>
                  <a:pt x="2370277" y="5441228"/>
                </a:cubicBezTo>
                <a:cubicBezTo>
                  <a:pt x="2380072" y="5452474"/>
                  <a:pt x="2391046" y="5464354"/>
                  <a:pt x="2403198" y="5476870"/>
                </a:cubicBezTo>
                <a:cubicBezTo>
                  <a:pt x="2415351" y="5489385"/>
                  <a:pt x="2427867" y="5501901"/>
                  <a:pt x="2440745" y="5514416"/>
                </a:cubicBezTo>
                <a:cubicBezTo>
                  <a:pt x="2453623" y="5526932"/>
                  <a:pt x="2466592" y="5539357"/>
                  <a:pt x="2479652" y="5551691"/>
                </a:cubicBezTo>
                <a:cubicBezTo>
                  <a:pt x="2492712" y="5564025"/>
                  <a:pt x="2505409" y="5575452"/>
                  <a:pt x="2517743" y="5585972"/>
                </a:cubicBezTo>
                <a:cubicBezTo>
                  <a:pt x="2522459" y="5578717"/>
                  <a:pt x="2526721" y="5570373"/>
                  <a:pt x="2530531" y="5560941"/>
                </a:cubicBezTo>
                <a:cubicBezTo>
                  <a:pt x="2534339" y="5551509"/>
                  <a:pt x="2537605" y="5541533"/>
                  <a:pt x="2540325" y="5531013"/>
                </a:cubicBezTo>
                <a:cubicBezTo>
                  <a:pt x="2543047" y="5520493"/>
                  <a:pt x="2545223" y="5509791"/>
                  <a:pt x="2546855" y="5498908"/>
                </a:cubicBezTo>
                <a:cubicBezTo>
                  <a:pt x="2548487" y="5488025"/>
                  <a:pt x="2549304" y="5477323"/>
                  <a:pt x="2549304" y="5466803"/>
                </a:cubicBezTo>
                <a:lnTo>
                  <a:pt x="2549304" y="5449934"/>
                </a:lnTo>
                <a:cubicBezTo>
                  <a:pt x="2549304" y="5445944"/>
                  <a:pt x="2550029" y="5442497"/>
                  <a:pt x="2551480" y="5439595"/>
                </a:cubicBezTo>
                <a:cubicBezTo>
                  <a:pt x="2552931" y="5436693"/>
                  <a:pt x="2555924" y="5434335"/>
                  <a:pt x="2560460" y="5432521"/>
                </a:cubicBezTo>
                <a:cubicBezTo>
                  <a:pt x="2564993" y="5430707"/>
                  <a:pt x="2571523" y="5429347"/>
                  <a:pt x="2580048" y="5428440"/>
                </a:cubicBezTo>
                <a:cubicBezTo>
                  <a:pt x="2588573" y="5427533"/>
                  <a:pt x="2599547" y="5427080"/>
                  <a:pt x="2612970" y="5427080"/>
                </a:cubicBezTo>
                <a:cubicBezTo>
                  <a:pt x="2625666" y="5427080"/>
                  <a:pt x="2636187" y="5427352"/>
                  <a:pt x="2644531" y="5427896"/>
                </a:cubicBezTo>
                <a:cubicBezTo>
                  <a:pt x="2652874" y="5428440"/>
                  <a:pt x="2659495" y="5429619"/>
                  <a:pt x="2664392" y="5431433"/>
                </a:cubicBezTo>
                <a:cubicBezTo>
                  <a:pt x="2669289" y="5433247"/>
                  <a:pt x="2672736" y="5435696"/>
                  <a:pt x="2674731" y="5438779"/>
                </a:cubicBezTo>
                <a:cubicBezTo>
                  <a:pt x="2676726" y="5441863"/>
                  <a:pt x="2677724" y="5445762"/>
                  <a:pt x="2677724" y="5450478"/>
                </a:cubicBezTo>
                <a:lnTo>
                  <a:pt x="2677724" y="5467891"/>
                </a:lnTo>
                <a:cubicBezTo>
                  <a:pt x="2677724" y="5485304"/>
                  <a:pt x="2676454" y="5502898"/>
                  <a:pt x="2673915" y="5520674"/>
                </a:cubicBezTo>
                <a:cubicBezTo>
                  <a:pt x="2671375" y="5538450"/>
                  <a:pt x="2667657" y="5555772"/>
                  <a:pt x="2662760" y="5572641"/>
                </a:cubicBezTo>
                <a:cubicBezTo>
                  <a:pt x="2657862" y="5589509"/>
                  <a:pt x="2651786" y="5605653"/>
                  <a:pt x="2644531" y="5621070"/>
                </a:cubicBezTo>
                <a:cubicBezTo>
                  <a:pt x="2637276" y="5636488"/>
                  <a:pt x="2629294" y="5650908"/>
                  <a:pt x="2620588" y="5664330"/>
                </a:cubicBezTo>
                <a:cubicBezTo>
                  <a:pt x="2633285" y="5674125"/>
                  <a:pt x="2644258" y="5682287"/>
                  <a:pt x="2653509" y="5688817"/>
                </a:cubicBezTo>
                <a:cubicBezTo>
                  <a:pt x="2662760" y="5695347"/>
                  <a:pt x="2670650" y="5700517"/>
                  <a:pt x="2677180" y="5704326"/>
                </a:cubicBezTo>
                <a:cubicBezTo>
                  <a:pt x="2683709" y="5708135"/>
                  <a:pt x="2689151" y="5710765"/>
                  <a:pt x="2693504" y="5712216"/>
                </a:cubicBezTo>
                <a:cubicBezTo>
                  <a:pt x="2697857" y="5713667"/>
                  <a:pt x="2701486" y="5714392"/>
                  <a:pt x="2704387" y="5714392"/>
                </a:cubicBezTo>
                <a:cubicBezTo>
                  <a:pt x="2708378" y="5714392"/>
                  <a:pt x="2712096" y="5714392"/>
                  <a:pt x="2715542" y="5714392"/>
                </a:cubicBezTo>
                <a:cubicBezTo>
                  <a:pt x="2718989" y="5714392"/>
                  <a:pt x="2721800" y="5715662"/>
                  <a:pt x="2723977" y="5718201"/>
                </a:cubicBezTo>
                <a:cubicBezTo>
                  <a:pt x="2726154" y="5720741"/>
                  <a:pt x="2727786" y="5725275"/>
                  <a:pt x="2728874" y="5731805"/>
                </a:cubicBezTo>
                <a:cubicBezTo>
                  <a:pt x="2729962" y="5738335"/>
                  <a:pt x="2730507" y="5747949"/>
                  <a:pt x="2730507" y="5760645"/>
                </a:cubicBezTo>
                <a:cubicBezTo>
                  <a:pt x="2730507" y="5774068"/>
                  <a:pt x="2730234" y="5784588"/>
                  <a:pt x="2729690" y="5792206"/>
                </a:cubicBezTo>
                <a:cubicBezTo>
                  <a:pt x="2729146" y="5799824"/>
                  <a:pt x="2728239" y="5805447"/>
                  <a:pt x="2726970" y="5809075"/>
                </a:cubicBezTo>
                <a:cubicBezTo>
                  <a:pt x="2725700" y="5812703"/>
                  <a:pt x="2723523" y="5815696"/>
                  <a:pt x="2720440" y="5818054"/>
                </a:cubicBezTo>
                <a:cubicBezTo>
                  <a:pt x="2717357" y="5820411"/>
                  <a:pt x="2712187" y="5822588"/>
                  <a:pt x="2704931" y="5824583"/>
                </a:cubicBezTo>
                <a:cubicBezTo>
                  <a:pt x="2697676" y="5826578"/>
                  <a:pt x="2688970" y="5827576"/>
                  <a:pt x="2678812" y="5827576"/>
                </a:cubicBezTo>
                <a:cubicBezTo>
                  <a:pt x="2670831" y="5827576"/>
                  <a:pt x="2662578" y="5826578"/>
                  <a:pt x="2654053" y="5824583"/>
                </a:cubicBezTo>
                <a:cubicBezTo>
                  <a:pt x="2645528" y="5822588"/>
                  <a:pt x="2635643" y="5818779"/>
                  <a:pt x="2624397" y="5813156"/>
                </a:cubicBezTo>
                <a:cubicBezTo>
                  <a:pt x="2613151" y="5807533"/>
                  <a:pt x="2600091" y="5800096"/>
                  <a:pt x="2585218" y="5790846"/>
                </a:cubicBezTo>
                <a:cubicBezTo>
                  <a:pt x="2570344" y="5781595"/>
                  <a:pt x="2553113" y="5769715"/>
                  <a:pt x="2533523" y="5755204"/>
                </a:cubicBezTo>
                <a:cubicBezTo>
                  <a:pt x="2516473" y="5766812"/>
                  <a:pt x="2498879" y="5777242"/>
                  <a:pt x="2480740" y="5786493"/>
                </a:cubicBezTo>
                <a:cubicBezTo>
                  <a:pt x="2462602" y="5795743"/>
                  <a:pt x="2443647" y="5803452"/>
                  <a:pt x="2423876" y="5809619"/>
                </a:cubicBezTo>
                <a:cubicBezTo>
                  <a:pt x="2404106" y="5815786"/>
                  <a:pt x="2383700" y="5820502"/>
                  <a:pt x="2362659" y="5823767"/>
                </a:cubicBezTo>
                <a:cubicBezTo>
                  <a:pt x="2341619" y="5827032"/>
                  <a:pt x="2319127" y="5828664"/>
                  <a:pt x="2295184" y="5828664"/>
                </a:cubicBezTo>
                <a:cubicBezTo>
                  <a:pt x="2271605" y="5828664"/>
                  <a:pt x="2248569" y="5826851"/>
                  <a:pt x="2226077" y="5823223"/>
                </a:cubicBezTo>
                <a:cubicBezTo>
                  <a:pt x="2203585" y="5819595"/>
                  <a:pt x="2182454" y="5814063"/>
                  <a:pt x="2162683" y="5806626"/>
                </a:cubicBezTo>
                <a:cubicBezTo>
                  <a:pt x="2142912" y="5799190"/>
                  <a:pt x="2124864" y="5789848"/>
                  <a:pt x="2108540" y="5778602"/>
                </a:cubicBezTo>
                <a:cubicBezTo>
                  <a:pt x="2092215" y="5767357"/>
                  <a:pt x="2078249" y="5754025"/>
                  <a:pt x="2066640" y="5738607"/>
                </a:cubicBezTo>
                <a:cubicBezTo>
                  <a:pt x="2055032" y="5723190"/>
                  <a:pt x="2045962" y="5705595"/>
                  <a:pt x="2039432" y="5685824"/>
                </a:cubicBezTo>
                <a:cubicBezTo>
                  <a:pt x="2032903" y="5666054"/>
                  <a:pt x="2029638" y="5644197"/>
                  <a:pt x="2029638" y="5620254"/>
                </a:cubicBezTo>
                <a:cubicBezTo>
                  <a:pt x="2029638" y="5599939"/>
                  <a:pt x="2032631" y="5580803"/>
                  <a:pt x="2038616" y="5562846"/>
                </a:cubicBezTo>
                <a:cubicBezTo>
                  <a:pt x="2044602" y="5544889"/>
                  <a:pt x="2053580" y="5527929"/>
                  <a:pt x="2065552" y="5511968"/>
                </a:cubicBezTo>
                <a:cubicBezTo>
                  <a:pt x="2077523" y="5496006"/>
                  <a:pt x="2092306" y="5480769"/>
                  <a:pt x="2109900" y="5466259"/>
                </a:cubicBezTo>
                <a:cubicBezTo>
                  <a:pt x="2127495" y="5451748"/>
                  <a:pt x="2147900" y="5437600"/>
                  <a:pt x="2171117" y="5423815"/>
                </a:cubicBezTo>
                <a:cubicBezTo>
                  <a:pt x="2158059" y="5407128"/>
                  <a:pt x="2146721" y="5391438"/>
                  <a:pt x="2137108" y="5376746"/>
                </a:cubicBezTo>
                <a:cubicBezTo>
                  <a:pt x="2127495" y="5362054"/>
                  <a:pt x="2119514" y="5347996"/>
                  <a:pt x="2113165" y="5334574"/>
                </a:cubicBezTo>
                <a:cubicBezTo>
                  <a:pt x="2106817" y="5321151"/>
                  <a:pt x="2102101" y="5308364"/>
                  <a:pt x="2099017" y="5296211"/>
                </a:cubicBezTo>
                <a:cubicBezTo>
                  <a:pt x="2095934" y="5284058"/>
                  <a:pt x="2094392" y="5271996"/>
                  <a:pt x="2094392" y="5260025"/>
                </a:cubicBezTo>
                <a:cubicBezTo>
                  <a:pt x="2094392" y="5234631"/>
                  <a:pt x="2098927" y="5210779"/>
                  <a:pt x="2107996" y="5188469"/>
                </a:cubicBezTo>
                <a:cubicBezTo>
                  <a:pt x="2117065" y="5166159"/>
                  <a:pt x="2131214" y="5146841"/>
                  <a:pt x="2150440" y="5130516"/>
                </a:cubicBezTo>
                <a:cubicBezTo>
                  <a:pt x="2169666" y="5114192"/>
                  <a:pt x="2194153" y="5101223"/>
                  <a:pt x="2223900" y="5091610"/>
                </a:cubicBezTo>
                <a:cubicBezTo>
                  <a:pt x="2253647" y="5081996"/>
                  <a:pt x="2289380" y="5077190"/>
                  <a:pt x="2331098" y="5077190"/>
                </a:cubicBezTo>
                <a:close/>
                <a:moveTo>
                  <a:pt x="4684369" y="5059232"/>
                </a:moveTo>
                <a:cubicBezTo>
                  <a:pt x="4697791" y="5059232"/>
                  <a:pt x="4708856" y="5059777"/>
                  <a:pt x="4717562" y="5060865"/>
                </a:cubicBezTo>
                <a:cubicBezTo>
                  <a:pt x="4726269" y="5061953"/>
                  <a:pt x="4733252" y="5063495"/>
                  <a:pt x="4738512" y="5065490"/>
                </a:cubicBezTo>
                <a:cubicBezTo>
                  <a:pt x="4743772" y="5067485"/>
                  <a:pt x="4747491" y="5069934"/>
                  <a:pt x="4749667" y="5072836"/>
                </a:cubicBezTo>
                <a:cubicBezTo>
                  <a:pt x="4751843" y="5075738"/>
                  <a:pt x="4752932" y="5079003"/>
                  <a:pt x="4752932" y="5082631"/>
                </a:cubicBezTo>
                <a:lnTo>
                  <a:pt x="4752932" y="5350898"/>
                </a:lnTo>
                <a:cubicBezTo>
                  <a:pt x="4776512" y="5327681"/>
                  <a:pt x="4800545" y="5310359"/>
                  <a:pt x="4825032" y="5298932"/>
                </a:cubicBezTo>
                <a:cubicBezTo>
                  <a:pt x="4849519" y="5287505"/>
                  <a:pt x="4875003" y="5281791"/>
                  <a:pt x="4901486" y="5281791"/>
                </a:cubicBezTo>
                <a:cubicBezTo>
                  <a:pt x="4934497" y="5281791"/>
                  <a:pt x="4962340" y="5287233"/>
                  <a:pt x="4985013" y="5298116"/>
                </a:cubicBezTo>
                <a:cubicBezTo>
                  <a:pt x="5007686" y="5308999"/>
                  <a:pt x="5026006" y="5323872"/>
                  <a:pt x="5039972" y="5342736"/>
                </a:cubicBezTo>
                <a:cubicBezTo>
                  <a:pt x="5053939" y="5361600"/>
                  <a:pt x="5064006" y="5383638"/>
                  <a:pt x="5070173" y="5408851"/>
                </a:cubicBezTo>
                <a:cubicBezTo>
                  <a:pt x="5076340" y="5434063"/>
                  <a:pt x="5079423" y="5464626"/>
                  <a:pt x="5079423" y="5500540"/>
                </a:cubicBezTo>
                <a:lnTo>
                  <a:pt x="5079423" y="5798192"/>
                </a:lnTo>
                <a:cubicBezTo>
                  <a:pt x="5079423" y="5801820"/>
                  <a:pt x="5078336" y="5804994"/>
                  <a:pt x="5076159" y="5807715"/>
                </a:cubicBezTo>
                <a:cubicBezTo>
                  <a:pt x="5073982" y="5810435"/>
                  <a:pt x="5070354" y="5812703"/>
                  <a:pt x="5065276" y="5814517"/>
                </a:cubicBezTo>
                <a:cubicBezTo>
                  <a:pt x="5060197" y="5816330"/>
                  <a:pt x="5053213" y="5817691"/>
                  <a:pt x="5044326" y="5818598"/>
                </a:cubicBezTo>
                <a:cubicBezTo>
                  <a:pt x="5035438" y="5819504"/>
                  <a:pt x="5024465" y="5819958"/>
                  <a:pt x="5011404" y="5819958"/>
                </a:cubicBezTo>
                <a:cubicBezTo>
                  <a:pt x="4997982" y="5819958"/>
                  <a:pt x="4986827" y="5819504"/>
                  <a:pt x="4977939" y="5818598"/>
                </a:cubicBezTo>
                <a:cubicBezTo>
                  <a:pt x="4969052" y="5817691"/>
                  <a:pt x="4962068" y="5816330"/>
                  <a:pt x="4956989" y="5814517"/>
                </a:cubicBezTo>
                <a:cubicBezTo>
                  <a:pt x="4951910" y="5812703"/>
                  <a:pt x="4948283" y="5810435"/>
                  <a:pt x="4946106" y="5807715"/>
                </a:cubicBezTo>
                <a:cubicBezTo>
                  <a:pt x="4943929" y="5804994"/>
                  <a:pt x="4942841" y="5801820"/>
                  <a:pt x="4942841" y="5798192"/>
                </a:cubicBezTo>
                <a:lnTo>
                  <a:pt x="4942841" y="5521218"/>
                </a:lnTo>
                <a:cubicBezTo>
                  <a:pt x="4942841" y="5497638"/>
                  <a:pt x="4941118" y="5479137"/>
                  <a:pt x="4937672" y="5465715"/>
                </a:cubicBezTo>
                <a:cubicBezTo>
                  <a:pt x="4934226" y="5452292"/>
                  <a:pt x="4929237" y="5440774"/>
                  <a:pt x="4922707" y="5431161"/>
                </a:cubicBezTo>
                <a:cubicBezTo>
                  <a:pt x="4916178" y="5421548"/>
                  <a:pt x="4907743" y="5414111"/>
                  <a:pt x="4897404" y="5408851"/>
                </a:cubicBezTo>
                <a:cubicBezTo>
                  <a:pt x="4887065" y="5403591"/>
                  <a:pt x="4875003" y="5400960"/>
                  <a:pt x="4861218" y="5400960"/>
                </a:cubicBezTo>
                <a:cubicBezTo>
                  <a:pt x="4843805" y="5400960"/>
                  <a:pt x="4826211" y="5407309"/>
                  <a:pt x="4808435" y="5420006"/>
                </a:cubicBezTo>
                <a:cubicBezTo>
                  <a:pt x="4790660" y="5432703"/>
                  <a:pt x="4772159" y="5451204"/>
                  <a:pt x="4752932" y="5475509"/>
                </a:cubicBezTo>
                <a:lnTo>
                  <a:pt x="4752932" y="5798192"/>
                </a:lnTo>
                <a:cubicBezTo>
                  <a:pt x="4752932" y="5801820"/>
                  <a:pt x="4751843" y="5804994"/>
                  <a:pt x="4749667" y="5807715"/>
                </a:cubicBezTo>
                <a:cubicBezTo>
                  <a:pt x="4747491" y="5810435"/>
                  <a:pt x="4743772" y="5812703"/>
                  <a:pt x="4738512" y="5814517"/>
                </a:cubicBezTo>
                <a:cubicBezTo>
                  <a:pt x="4733252" y="5816330"/>
                  <a:pt x="4726269" y="5817691"/>
                  <a:pt x="4717562" y="5818598"/>
                </a:cubicBezTo>
                <a:cubicBezTo>
                  <a:pt x="4708856" y="5819504"/>
                  <a:pt x="4697791" y="5819958"/>
                  <a:pt x="4684369" y="5819958"/>
                </a:cubicBezTo>
                <a:cubicBezTo>
                  <a:pt x="4670946" y="5819958"/>
                  <a:pt x="4659882" y="5819504"/>
                  <a:pt x="4651175" y="5818598"/>
                </a:cubicBezTo>
                <a:cubicBezTo>
                  <a:pt x="4642469" y="5817691"/>
                  <a:pt x="4635486" y="5816330"/>
                  <a:pt x="4630226" y="5814517"/>
                </a:cubicBezTo>
                <a:cubicBezTo>
                  <a:pt x="4624965" y="5812703"/>
                  <a:pt x="4621248" y="5810435"/>
                  <a:pt x="4619071" y="5807715"/>
                </a:cubicBezTo>
                <a:cubicBezTo>
                  <a:pt x="4616894" y="5804994"/>
                  <a:pt x="4615806" y="5801820"/>
                  <a:pt x="4615806" y="5798192"/>
                </a:cubicBezTo>
                <a:lnTo>
                  <a:pt x="4615806" y="5082631"/>
                </a:lnTo>
                <a:cubicBezTo>
                  <a:pt x="4615806" y="5079003"/>
                  <a:pt x="4616894" y="5075738"/>
                  <a:pt x="4619071" y="5072836"/>
                </a:cubicBezTo>
                <a:cubicBezTo>
                  <a:pt x="4621248" y="5069934"/>
                  <a:pt x="4624965" y="5067485"/>
                  <a:pt x="4630226" y="5065490"/>
                </a:cubicBezTo>
                <a:cubicBezTo>
                  <a:pt x="4635486" y="5063495"/>
                  <a:pt x="4642469" y="5061953"/>
                  <a:pt x="4651175" y="5060865"/>
                </a:cubicBezTo>
                <a:cubicBezTo>
                  <a:pt x="4659882" y="5059777"/>
                  <a:pt x="4670946" y="5059232"/>
                  <a:pt x="4684369" y="5059232"/>
                </a:cubicBezTo>
                <a:close/>
                <a:moveTo>
                  <a:pt x="10206134" y="4451358"/>
                </a:moveTo>
                <a:lnTo>
                  <a:pt x="10303537" y="4454079"/>
                </a:lnTo>
                <a:cubicBezTo>
                  <a:pt x="10326391" y="4454804"/>
                  <a:pt x="10344348" y="4459520"/>
                  <a:pt x="10357408" y="4468227"/>
                </a:cubicBezTo>
                <a:cubicBezTo>
                  <a:pt x="10370468" y="4476933"/>
                  <a:pt x="10376998" y="4489449"/>
                  <a:pt x="10376998" y="4505773"/>
                </a:cubicBezTo>
                <a:cubicBezTo>
                  <a:pt x="10376998" y="4515205"/>
                  <a:pt x="10375184" y="4524184"/>
                  <a:pt x="10371556" y="4532709"/>
                </a:cubicBezTo>
                <a:cubicBezTo>
                  <a:pt x="10367928" y="4541234"/>
                  <a:pt x="10361761" y="4548943"/>
                  <a:pt x="10353055" y="4555835"/>
                </a:cubicBezTo>
                <a:cubicBezTo>
                  <a:pt x="10344348" y="4562728"/>
                  <a:pt x="10332921" y="4568260"/>
                  <a:pt x="10318773" y="4572432"/>
                </a:cubicBezTo>
                <a:cubicBezTo>
                  <a:pt x="10304625" y="4576604"/>
                  <a:pt x="10287212" y="4578690"/>
                  <a:pt x="10266535" y="4578690"/>
                </a:cubicBezTo>
                <a:cubicBezTo>
                  <a:pt x="10233160" y="4578690"/>
                  <a:pt x="10207313" y="4573974"/>
                  <a:pt x="10188993" y="4564542"/>
                </a:cubicBezTo>
                <a:cubicBezTo>
                  <a:pt x="10170673" y="4555110"/>
                  <a:pt x="10161513" y="4541325"/>
                  <a:pt x="10161513" y="4523186"/>
                </a:cubicBezTo>
                <a:cubicBezTo>
                  <a:pt x="10161513" y="4517382"/>
                  <a:pt x="10162057" y="4511759"/>
                  <a:pt x="10163145" y="4506317"/>
                </a:cubicBezTo>
                <a:cubicBezTo>
                  <a:pt x="10164234" y="4500876"/>
                  <a:pt x="10166501" y="4495253"/>
                  <a:pt x="10169947" y="4489449"/>
                </a:cubicBezTo>
                <a:cubicBezTo>
                  <a:pt x="10173394" y="4483644"/>
                  <a:pt x="10177928" y="4477568"/>
                  <a:pt x="10183551" y="4471220"/>
                </a:cubicBezTo>
                <a:cubicBezTo>
                  <a:pt x="10189174" y="4464871"/>
                  <a:pt x="10196702" y="4458251"/>
                  <a:pt x="10206134" y="4451358"/>
                </a:cubicBezTo>
                <a:close/>
                <a:moveTo>
                  <a:pt x="5614242" y="4248933"/>
                </a:moveTo>
                <a:cubicBezTo>
                  <a:pt x="5592114" y="4248933"/>
                  <a:pt x="5573249" y="4250566"/>
                  <a:pt x="5557650" y="4253831"/>
                </a:cubicBezTo>
                <a:cubicBezTo>
                  <a:pt x="5542051" y="4257095"/>
                  <a:pt x="5529354" y="4261993"/>
                  <a:pt x="5519559" y="4268523"/>
                </a:cubicBezTo>
                <a:cubicBezTo>
                  <a:pt x="5509765" y="4275052"/>
                  <a:pt x="5502600" y="4282943"/>
                  <a:pt x="5498066" y="4292193"/>
                </a:cubicBezTo>
                <a:cubicBezTo>
                  <a:pt x="5493531" y="4301444"/>
                  <a:pt x="5491263" y="4312055"/>
                  <a:pt x="5491263" y="4324026"/>
                </a:cubicBezTo>
                <a:cubicBezTo>
                  <a:pt x="5491263" y="4344341"/>
                  <a:pt x="5497703" y="4360303"/>
                  <a:pt x="5510581" y="4371912"/>
                </a:cubicBezTo>
                <a:cubicBezTo>
                  <a:pt x="5523459" y="4383520"/>
                  <a:pt x="5541326" y="4389325"/>
                  <a:pt x="5564180" y="4389325"/>
                </a:cubicBezTo>
                <a:cubicBezTo>
                  <a:pt x="5583407" y="4389325"/>
                  <a:pt x="5601092" y="4384427"/>
                  <a:pt x="5617235" y="4374632"/>
                </a:cubicBezTo>
                <a:cubicBezTo>
                  <a:pt x="5633378" y="4364838"/>
                  <a:pt x="5649793" y="4350508"/>
                  <a:pt x="5666481" y="4331644"/>
                </a:cubicBezTo>
                <a:lnTo>
                  <a:pt x="5666481" y="4248933"/>
                </a:lnTo>
                <a:close/>
                <a:moveTo>
                  <a:pt x="1342411" y="4055759"/>
                </a:moveTo>
                <a:cubicBezTo>
                  <a:pt x="1333341" y="4055759"/>
                  <a:pt x="1324363" y="4057119"/>
                  <a:pt x="1315475" y="4059840"/>
                </a:cubicBezTo>
                <a:cubicBezTo>
                  <a:pt x="1306587" y="4062561"/>
                  <a:pt x="1297518" y="4067005"/>
                  <a:pt x="1288267" y="4073172"/>
                </a:cubicBezTo>
                <a:cubicBezTo>
                  <a:pt x="1279017" y="4079339"/>
                  <a:pt x="1269494" y="4087320"/>
                  <a:pt x="1259699" y="4097114"/>
                </a:cubicBezTo>
                <a:cubicBezTo>
                  <a:pt x="1249905" y="4106909"/>
                  <a:pt x="1239566" y="4119062"/>
                  <a:pt x="1228683" y="4133573"/>
                </a:cubicBezTo>
                <a:lnTo>
                  <a:pt x="1228683" y="4293554"/>
                </a:lnTo>
                <a:cubicBezTo>
                  <a:pt x="1247909" y="4317859"/>
                  <a:pt x="1266229" y="4336632"/>
                  <a:pt x="1283642" y="4349873"/>
                </a:cubicBezTo>
                <a:cubicBezTo>
                  <a:pt x="1301055" y="4363114"/>
                  <a:pt x="1319193" y="4369735"/>
                  <a:pt x="1338058" y="4369735"/>
                </a:cubicBezTo>
                <a:cubicBezTo>
                  <a:pt x="1355833" y="4369735"/>
                  <a:pt x="1370979" y="4365200"/>
                  <a:pt x="1383494" y="4356131"/>
                </a:cubicBezTo>
                <a:cubicBezTo>
                  <a:pt x="1396009" y="4347062"/>
                  <a:pt x="1406258" y="4335181"/>
                  <a:pt x="1414239" y="4320489"/>
                </a:cubicBezTo>
                <a:cubicBezTo>
                  <a:pt x="1422220" y="4305797"/>
                  <a:pt x="1428115" y="4289200"/>
                  <a:pt x="1431924" y="4270699"/>
                </a:cubicBezTo>
                <a:cubicBezTo>
                  <a:pt x="1435732" y="4252198"/>
                  <a:pt x="1437637" y="4233697"/>
                  <a:pt x="1437637" y="4215196"/>
                </a:cubicBezTo>
                <a:cubicBezTo>
                  <a:pt x="1437637" y="4194518"/>
                  <a:pt x="1436096" y="4174656"/>
                  <a:pt x="1433012" y="4155611"/>
                </a:cubicBezTo>
                <a:cubicBezTo>
                  <a:pt x="1429929" y="4136566"/>
                  <a:pt x="1424669" y="4119606"/>
                  <a:pt x="1417232" y="4104733"/>
                </a:cubicBezTo>
                <a:cubicBezTo>
                  <a:pt x="1409795" y="4089859"/>
                  <a:pt x="1400000" y="4077978"/>
                  <a:pt x="1387847" y="4069091"/>
                </a:cubicBezTo>
                <a:cubicBezTo>
                  <a:pt x="1375695" y="4060203"/>
                  <a:pt x="1360549" y="4055759"/>
                  <a:pt x="1342411" y="4055759"/>
                </a:cubicBezTo>
                <a:close/>
                <a:moveTo>
                  <a:pt x="10261637" y="4035625"/>
                </a:moveTo>
                <a:cubicBezTo>
                  <a:pt x="10288119" y="4035625"/>
                  <a:pt x="10308616" y="4042881"/>
                  <a:pt x="10323126" y="4057391"/>
                </a:cubicBezTo>
                <a:cubicBezTo>
                  <a:pt x="10337637" y="4071902"/>
                  <a:pt x="10344893" y="4092217"/>
                  <a:pt x="10344893" y="4118336"/>
                </a:cubicBezTo>
                <a:cubicBezTo>
                  <a:pt x="10344893" y="4129219"/>
                  <a:pt x="10343169" y="4139649"/>
                  <a:pt x="10339723" y="4149625"/>
                </a:cubicBezTo>
                <a:cubicBezTo>
                  <a:pt x="10336277" y="4159601"/>
                  <a:pt x="10331198" y="4168398"/>
                  <a:pt x="10324487" y="4176017"/>
                </a:cubicBezTo>
                <a:cubicBezTo>
                  <a:pt x="10317776" y="4183635"/>
                  <a:pt x="10309341" y="4189620"/>
                  <a:pt x="10299184" y="4193974"/>
                </a:cubicBezTo>
                <a:cubicBezTo>
                  <a:pt x="10289026" y="4198327"/>
                  <a:pt x="10277055" y="4200504"/>
                  <a:pt x="10263270" y="4200504"/>
                </a:cubicBezTo>
                <a:cubicBezTo>
                  <a:pt x="10237513" y="4200504"/>
                  <a:pt x="10217379" y="4193339"/>
                  <a:pt x="10202869" y="4179009"/>
                </a:cubicBezTo>
                <a:cubicBezTo>
                  <a:pt x="10188358" y="4164680"/>
                  <a:pt x="10181103" y="4145181"/>
                  <a:pt x="10181103" y="4120513"/>
                </a:cubicBezTo>
                <a:cubicBezTo>
                  <a:pt x="10181103" y="4109267"/>
                  <a:pt x="10182735" y="4098475"/>
                  <a:pt x="10186000" y="4088136"/>
                </a:cubicBezTo>
                <a:cubicBezTo>
                  <a:pt x="10189265" y="4077797"/>
                  <a:pt x="10194253" y="4068728"/>
                  <a:pt x="10200964" y="4060928"/>
                </a:cubicBezTo>
                <a:cubicBezTo>
                  <a:pt x="10207675" y="4053129"/>
                  <a:pt x="10216110" y="4046962"/>
                  <a:pt x="10226267" y="4042427"/>
                </a:cubicBezTo>
                <a:cubicBezTo>
                  <a:pt x="10236425" y="4037892"/>
                  <a:pt x="10248215" y="4035625"/>
                  <a:pt x="10261637" y="4035625"/>
                </a:cubicBezTo>
                <a:close/>
                <a:moveTo>
                  <a:pt x="3517385" y="4035625"/>
                </a:moveTo>
                <a:cubicBezTo>
                  <a:pt x="3499972" y="4035625"/>
                  <a:pt x="3484826" y="4038890"/>
                  <a:pt x="3471948" y="4045420"/>
                </a:cubicBezTo>
                <a:cubicBezTo>
                  <a:pt x="3459069" y="4051950"/>
                  <a:pt x="3448367" y="4060747"/>
                  <a:pt x="3439843" y="4071811"/>
                </a:cubicBezTo>
                <a:cubicBezTo>
                  <a:pt x="3431318" y="4082876"/>
                  <a:pt x="3424788" y="4095935"/>
                  <a:pt x="3420253" y="4110990"/>
                </a:cubicBezTo>
                <a:cubicBezTo>
                  <a:pt x="3415719" y="4126045"/>
                  <a:pt x="3413088" y="4142098"/>
                  <a:pt x="3412363" y="4159148"/>
                </a:cubicBezTo>
                <a:lnTo>
                  <a:pt x="3616964" y="4159148"/>
                </a:lnTo>
                <a:cubicBezTo>
                  <a:pt x="3618053" y="4120694"/>
                  <a:pt x="3610344" y="4090494"/>
                  <a:pt x="3593838" y="4068546"/>
                </a:cubicBezTo>
                <a:cubicBezTo>
                  <a:pt x="3577332" y="4046599"/>
                  <a:pt x="3551847" y="4035625"/>
                  <a:pt x="3517385" y="4035625"/>
                </a:cubicBezTo>
                <a:close/>
                <a:moveTo>
                  <a:pt x="1907659" y="4035625"/>
                </a:moveTo>
                <a:cubicBezTo>
                  <a:pt x="1890246" y="4035625"/>
                  <a:pt x="1875101" y="4038890"/>
                  <a:pt x="1862223" y="4045420"/>
                </a:cubicBezTo>
                <a:cubicBezTo>
                  <a:pt x="1849345" y="4051950"/>
                  <a:pt x="1838643" y="4060747"/>
                  <a:pt x="1830118" y="4071811"/>
                </a:cubicBezTo>
                <a:cubicBezTo>
                  <a:pt x="1821593" y="4082876"/>
                  <a:pt x="1815063" y="4095935"/>
                  <a:pt x="1810529" y="4110990"/>
                </a:cubicBezTo>
                <a:cubicBezTo>
                  <a:pt x="1805994" y="4126045"/>
                  <a:pt x="1803364" y="4142098"/>
                  <a:pt x="1802638" y="4159148"/>
                </a:cubicBezTo>
                <a:lnTo>
                  <a:pt x="2007239" y="4159148"/>
                </a:lnTo>
                <a:cubicBezTo>
                  <a:pt x="2008328" y="4120694"/>
                  <a:pt x="2000619" y="4090494"/>
                  <a:pt x="1984113" y="4068546"/>
                </a:cubicBezTo>
                <a:cubicBezTo>
                  <a:pt x="1967607" y="4046599"/>
                  <a:pt x="1942122" y="4035625"/>
                  <a:pt x="1907659" y="4035625"/>
                </a:cubicBezTo>
                <a:close/>
                <a:moveTo>
                  <a:pt x="9275418" y="3948017"/>
                </a:moveTo>
                <a:cubicBezTo>
                  <a:pt x="9261996" y="3948017"/>
                  <a:pt x="9250931" y="3948561"/>
                  <a:pt x="9242225" y="3949649"/>
                </a:cubicBezTo>
                <a:cubicBezTo>
                  <a:pt x="9233519" y="3950737"/>
                  <a:pt x="9226535" y="3952279"/>
                  <a:pt x="9221275" y="3954274"/>
                </a:cubicBezTo>
                <a:cubicBezTo>
                  <a:pt x="9216015" y="3956270"/>
                  <a:pt x="9212297" y="3958627"/>
                  <a:pt x="9210120" y="3961348"/>
                </a:cubicBezTo>
                <a:cubicBezTo>
                  <a:pt x="9207943" y="3964069"/>
                  <a:pt x="9206855" y="3967243"/>
                  <a:pt x="9206855" y="3970871"/>
                </a:cubicBezTo>
                <a:lnTo>
                  <a:pt x="9206855" y="4455167"/>
                </a:lnTo>
                <a:cubicBezTo>
                  <a:pt x="9206855" y="4458795"/>
                  <a:pt x="9207943" y="4461969"/>
                  <a:pt x="9210120" y="4464690"/>
                </a:cubicBezTo>
                <a:cubicBezTo>
                  <a:pt x="9212297" y="4467410"/>
                  <a:pt x="9216015" y="4469678"/>
                  <a:pt x="9221275" y="4471492"/>
                </a:cubicBezTo>
                <a:cubicBezTo>
                  <a:pt x="9226535" y="4473305"/>
                  <a:pt x="9233519" y="4474666"/>
                  <a:pt x="9242225" y="4475573"/>
                </a:cubicBezTo>
                <a:cubicBezTo>
                  <a:pt x="9250931" y="4476480"/>
                  <a:pt x="9261996" y="4476933"/>
                  <a:pt x="9275418" y="4476933"/>
                </a:cubicBezTo>
                <a:cubicBezTo>
                  <a:pt x="9288840" y="4476933"/>
                  <a:pt x="9299905" y="4476480"/>
                  <a:pt x="9308612" y="4475573"/>
                </a:cubicBezTo>
                <a:cubicBezTo>
                  <a:pt x="9317318" y="4474666"/>
                  <a:pt x="9324301" y="4473305"/>
                  <a:pt x="9329561" y="4471492"/>
                </a:cubicBezTo>
                <a:cubicBezTo>
                  <a:pt x="9334821" y="4469678"/>
                  <a:pt x="9338540" y="4467410"/>
                  <a:pt x="9340717" y="4464690"/>
                </a:cubicBezTo>
                <a:cubicBezTo>
                  <a:pt x="9342893" y="4461969"/>
                  <a:pt x="9343982" y="4458795"/>
                  <a:pt x="9343982" y="4455167"/>
                </a:cubicBezTo>
                <a:lnTo>
                  <a:pt x="9343982" y="3970871"/>
                </a:lnTo>
                <a:cubicBezTo>
                  <a:pt x="9343982" y="3967243"/>
                  <a:pt x="9342893" y="3964069"/>
                  <a:pt x="9340717" y="3961348"/>
                </a:cubicBezTo>
                <a:cubicBezTo>
                  <a:pt x="9338540" y="3958627"/>
                  <a:pt x="9334821" y="3956270"/>
                  <a:pt x="9329561" y="3954274"/>
                </a:cubicBezTo>
                <a:cubicBezTo>
                  <a:pt x="9324301" y="3952279"/>
                  <a:pt x="9317318" y="3950737"/>
                  <a:pt x="9308612" y="3949649"/>
                </a:cubicBezTo>
                <a:cubicBezTo>
                  <a:pt x="9299905" y="3948561"/>
                  <a:pt x="9288840" y="3948017"/>
                  <a:pt x="9275418" y="3948017"/>
                </a:cubicBezTo>
                <a:close/>
                <a:moveTo>
                  <a:pt x="8224403" y="3948017"/>
                </a:moveTo>
                <a:cubicBezTo>
                  <a:pt x="8211343" y="3948017"/>
                  <a:pt x="8200370" y="3948470"/>
                  <a:pt x="8191482" y="3949377"/>
                </a:cubicBezTo>
                <a:cubicBezTo>
                  <a:pt x="8182595" y="3950284"/>
                  <a:pt x="8175521" y="3951644"/>
                  <a:pt x="8170260" y="3953458"/>
                </a:cubicBezTo>
                <a:cubicBezTo>
                  <a:pt x="8165000" y="3955272"/>
                  <a:pt x="8161373" y="3957539"/>
                  <a:pt x="8159377" y="3960260"/>
                </a:cubicBezTo>
                <a:cubicBezTo>
                  <a:pt x="8157382" y="3962981"/>
                  <a:pt x="8156385" y="3966155"/>
                  <a:pt x="8156385" y="3969783"/>
                </a:cubicBezTo>
                <a:lnTo>
                  <a:pt x="8156385" y="4266890"/>
                </a:lnTo>
                <a:cubicBezTo>
                  <a:pt x="8156385" y="4303893"/>
                  <a:pt x="8159377" y="4334819"/>
                  <a:pt x="8165363" y="4359668"/>
                </a:cubicBezTo>
                <a:cubicBezTo>
                  <a:pt x="8171349" y="4384518"/>
                  <a:pt x="8181325" y="4406375"/>
                  <a:pt x="8195291" y="4425239"/>
                </a:cubicBezTo>
                <a:cubicBezTo>
                  <a:pt x="8209258" y="4444103"/>
                  <a:pt x="8227577" y="4458976"/>
                  <a:pt x="8250251" y="4469859"/>
                </a:cubicBezTo>
                <a:cubicBezTo>
                  <a:pt x="8272924" y="4480742"/>
                  <a:pt x="8300948" y="4486184"/>
                  <a:pt x="8334322" y="4486184"/>
                </a:cubicBezTo>
                <a:cubicBezTo>
                  <a:pt x="8364069" y="4486184"/>
                  <a:pt x="8392819" y="4478928"/>
                  <a:pt x="8420570" y="4464418"/>
                </a:cubicBezTo>
                <a:cubicBezTo>
                  <a:pt x="8448322" y="4449907"/>
                  <a:pt x="8475621" y="4428141"/>
                  <a:pt x="8502465" y="4399119"/>
                </a:cubicBezTo>
                <a:lnTo>
                  <a:pt x="8502465" y="4455167"/>
                </a:lnTo>
                <a:cubicBezTo>
                  <a:pt x="8502465" y="4458795"/>
                  <a:pt x="8503372" y="4461969"/>
                  <a:pt x="8505186" y="4464690"/>
                </a:cubicBezTo>
                <a:cubicBezTo>
                  <a:pt x="8507000" y="4467410"/>
                  <a:pt x="8510084" y="4469678"/>
                  <a:pt x="8514437" y="4471492"/>
                </a:cubicBezTo>
                <a:cubicBezTo>
                  <a:pt x="8518790" y="4473305"/>
                  <a:pt x="8524685" y="4474666"/>
                  <a:pt x="8532122" y="4475573"/>
                </a:cubicBezTo>
                <a:cubicBezTo>
                  <a:pt x="8539559" y="4476480"/>
                  <a:pt x="8549263" y="4476933"/>
                  <a:pt x="8561234" y="4476933"/>
                </a:cubicBezTo>
                <a:cubicBezTo>
                  <a:pt x="8572480" y="4476933"/>
                  <a:pt x="8581821" y="4476480"/>
                  <a:pt x="8589258" y="4475573"/>
                </a:cubicBezTo>
                <a:cubicBezTo>
                  <a:pt x="8596695" y="4474666"/>
                  <a:pt x="8602680" y="4473305"/>
                  <a:pt x="8607215" y="4471492"/>
                </a:cubicBezTo>
                <a:cubicBezTo>
                  <a:pt x="8611749" y="4469678"/>
                  <a:pt x="8614924" y="4467410"/>
                  <a:pt x="8616738" y="4464690"/>
                </a:cubicBezTo>
                <a:cubicBezTo>
                  <a:pt x="8618551" y="4461969"/>
                  <a:pt x="8619458" y="4458795"/>
                  <a:pt x="8619458" y="4455167"/>
                </a:cubicBezTo>
                <a:lnTo>
                  <a:pt x="8619458" y="3969783"/>
                </a:lnTo>
                <a:cubicBezTo>
                  <a:pt x="8619458" y="3966155"/>
                  <a:pt x="8618370" y="3962981"/>
                  <a:pt x="8616193" y="3960260"/>
                </a:cubicBezTo>
                <a:cubicBezTo>
                  <a:pt x="8614017" y="3957539"/>
                  <a:pt x="8610389" y="3955272"/>
                  <a:pt x="8605310" y="3953458"/>
                </a:cubicBezTo>
                <a:cubicBezTo>
                  <a:pt x="8600232" y="3951644"/>
                  <a:pt x="8593339" y="3950284"/>
                  <a:pt x="8584633" y="3949377"/>
                </a:cubicBezTo>
                <a:cubicBezTo>
                  <a:pt x="8575926" y="3948470"/>
                  <a:pt x="8564862" y="3948017"/>
                  <a:pt x="8551439" y="3948017"/>
                </a:cubicBezTo>
                <a:cubicBezTo>
                  <a:pt x="8538017" y="3948017"/>
                  <a:pt x="8526952" y="3948470"/>
                  <a:pt x="8518246" y="3949377"/>
                </a:cubicBezTo>
                <a:cubicBezTo>
                  <a:pt x="8509539" y="3950284"/>
                  <a:pt x="8502556" y="3951644"/>
                  <a:pt x="8497296" y="3953458"/>
                </a:cubicBezTo>
                <a:cubicBezTo>
                  <a:pt x="8492036" y="3955272"/>
                  <a:pt x="8488408" y="3957539"/>
                  <a:pt x="8486413" y="3960260"/>
                </a:cubicBezTo>
                <a:cubicBezTo>
                  <a:pt x="8484418" y="3962981"/>
                  <a:pt x="8483420" y="3966155"/>
                  <a:pt x="8483420" y="3969783"/>
                </a:cubicBezTo>
                <a:lnTo>
                  <a:pt x="8483420" y="4292465"/>
                </a:lnTo>
                <a:cubicBezTo>
                  <a:pt x="8463468" y="4316771"/>
                  <a:pt x="8444695" y="4335272"/>
                  <a:pt x="8427100" y="4347969"/>
                </a:cubicBezTo>
                <a:cubicBezTo>
                  <a:pt x="8409506" y="4360666"/>
                  <a:pt x="8392002" y="4367014"/>
                  <a:pt x="8374590" y="4367014"/>
                </a:cubicBezTo>
                <a:cubicBezTo>
                  <a:pt x="8360804" y="4367014"/>
                  <a:pt x="8348742" y="4364384"/>
                  <a:pt x="8338403" y="4359124"/>
                </a:cubicBezTo>
                <a:cubicBezTo>
                  <a:pt x="8328064" y="4353864"/>
                  <a:pt x="8319539" y="4346427"/>
                  <a:pt x="8312828" y="4336814"/>
                </a:cubicBezTo>
                <a:cubicBezTo>
                  <a:pt x="8306117" y="4327200"/>
                  <a:pt x="8301129" y="4315683"/>
                  <a:pt x="8297864" y="4302260"/>
                </a:cubicBezTo>
                <a:cubicBezTo>
                  <a:pt x="8294599" y="4288838"/>
                  <a:pt x="8292967" y="4269430"/>
                  <a:pt x="8292967" y="4244036"/>
                </a:cubicBezTo>
                <a:lnTo>
                  <a:pt x="8292967" y="3969783"/>
                </a:lnTo>
                <a:cubicBezTo>
                  <a:pt x="8292967" y="3966155"/>
                  <a:pt x="8291878" y="3962981"/>
                  <a:pt x="8289702" y="3960260"/>
                </a:cubicBezTo>
                <a:cubicBezTo>
                  <a:pt x="8287525" y="3957539"/>
                  <a:pt x="8283807" y="3955272"/>
                  <a:pt x="8278547" y="3953458"/>
                </a:cubicBezTo>
                <a:cubicBezTo>
                  <a:pt x="8273286" y="3951644"/>
                  <a:pt x="8266303" y="3950284"/>
                  <a:pt x="8257597" y="3949377"/>
                </a:cubicBezTo>
                <a:cubicBezTo>
                  <a:pt x="8248890" y="3948470"/>
                  <a:pt x="8237826" y="3948017"/>
                  <a:pt x="8224403" y="3948017"/>
                </a:cubicBezTo>
                <a:close/>
                <a:moveTo>
                  <a:pt x="7246593" y="3948017"/>
                </a:moveTo>
                <a:cubicBezTo>
                  <a:pt x="7260015" y="3948017"/>
                  <a:pt x="7271080" y="3948561"/>
                  <a:pt x="7279787" y="3949649"/>
                </a:cubicBezTo>
                <a:cubicBezTo>
                  <a:pt x="7288493" y="3950737"/>
                  <a:pt x="7295477" y="3952279"/>
                  <a:pt x="7300737" y="3954274"/>
                </a:cubicBezTo>
                <a:cubicBezTo>
                  <a:pt x="7305997" y="3956270"/>
                  <a:pt x="7309715" y="3958627"/>
                  <a:pt x="7311891" y="3961348"/>
                </a:cubicBezTo>
                <a:cubicBezTo>
                  <a:pt x="7314068" y="3964069"/>
                  <a:pt x="7315157" y="3967243"/>
                  <a:pt x="7315157" y="3970871"/>
                </a:cubicBezTo>
                <a:lnTo>
                  <a:pt x="7315157" y="4455167"/>
                </a:lnTo>
                <a:cubicBezTo>
                  <a:pt x="7315157" y="4458795"/>
                  <a:pt x="7314068" y="4461969"/>
                  <a:pt x="7311891" y="4464690"/>
                </a:cubicBezTo>
                <a:cubicBezTo>
                  <a:pt x="7309715" y="4467410"/>
                  <a:pt x="7305997" y="4469678"/>
                  <a:pt x="7300737" y="4471492"/>
                </a:cubicBezTo>
                <a:cubicBezTo>
                  <a:pt x="7295477" y="4473305"/>
                  <a:pt x="7288493" y="4474666"/>
                  <a:pt x="7279787" y="4475573"/>
                </a:cubicBezTo>
                <a:cubicBezTo>
                  <a:pt x="7271080" y="4476480"/>
                  <a:pt x="7260015" y="4476933"/>
                  <a:pt x="7246593" y="4476933"/>
                </a:cubicBezTo>
                <a:cubicBezTo>
                  <a:pt x="7233171" y="4476933"/>
                  <a:pt x="7222107" y="4476480"/>
                  <a:pt x="7213400" y="4475573"/>
                </a:cubicBezTo>
                <a:cubicBezTo>
                  <a:pt x="7204693" y="4474666"/>
                  <a:pt x="7197710" y="4473305"/>
                  <a:pt x="7192450" y="4471492"/>
                </a:cubicBezTo>
                <a:cubicBezTo>
                  <a:pt x="7187190" y="4469678"/>
                  <a:pt x="7183471" y="4467410"/>
                  <a:pt x="7181295" y="4464690"/>
                </a:cubicBezTo>
                <a:cubicBezTo>
                  <a:pt x="7179119" y="4461969"/>
                  <a:pt x="7178030" y="4458795"/>
                  <a:pt x="7178030" y="4455167"/>
                </a:cubicBezTo>
                <a:lnTo>
                  <a:pt x="7178030" y="3970871"/>
                </a:lnTo>
                <a:cubicBezTo>
                  <a:pt x="7178030" y="3967243"/>
                  <a:pt x="7179119" y="3964069"/>
                  <a:pt x="7181295" y="3961348"/>
                </a:cubicBezTo>
                <a:cubicBezTo>
                  <a:pt x="7183471" y="3958627"/>
                  <a:pt x="7187190" y="3956270"/>
                  <a:pt x="7192450" y="3954274"/>
                </a:cubicBezTo>
                <a:cubicBezTo>
                  <a:pt x="7197710" y="3952279"/>
                  <a:pt x="7204693" y="3950737"/>
                  <a:pt x="7213400" y="3949649"/>
                </a:cubicBezTo>
                <a:cubicBezTo>
                  <a:pt x="7222107" y="3948561"/>
                  <a:pt x="7233171" y="3948017"/>
                  <a:pt x="7246593" y="3948017"/>
                </a:cubicBezTo>
                <a:close/>
                <a:moveTo>
                  <a:pt x="6229065" y="3948017"/>
                </a:moveTo>
                <a:cubicBezTo>
                  <a:pt x="6244663" y="3948017"/>
                  <a:pt x="6256998" y="3948289"/>
                  <a:pt x="6266067" y="3948833"/>
                </a:cubicBezTo>
                <a:cubicBezTo>
                  <a:pt x="6275137" y="3949377"/>
                  <a:pt x="6282211" y="3950737"/>
                  <a:pt x="6287289" y="3952914"/>
                </a:cubicBezTo>
                <a:cubicBezTo>
                  <a:pt x="6292368" y="3955091"/>
                  <a:pt x="6296177" y="3958446"/>
                  <a:pt x="6298717" y="3962981"/>
                </a:cubicBezTo>
                <a:cubicBezTo>
                  <a:pt x="6301255" y="3967516"/>
                  <a:pt x="6303795" y="3973954"/>
                  <a:pt x="6306335" y="3982298"/>
                </a:cubicBezTo>
                <a:lnTo>
                  <a:pt x="6420607" y="4307157"/>
                </a:lnTo>
                <a:lnTo>
                  <a:pt x="6422239" y="4307157"/>
                </a:lnTo>
                <a:lnTo>
                  <a:pt x="6526717" y="3975768"/>
                </a:lnTo>
                <a:cubicBezTo>
                  <a:pt x="6528893" y="3966337"/>
                  <a:pt x="6531705" y="3960079"/>
                  <a:pt x="6535151" y="3956995"/>
                </a:cubicBezTo>
                <a:cubicBezTo>
                  <a:pt x="6538597" y="3953912"/>
                  <a:pt x="6544311" y="3951644"/>
                  <a:pt x="6552291" y="3950193"/>
                </a:cubicBezTo>
                <a:cubicBezTo>
                  <a:pt x="6560273" y="3948742"/>
                  <a:pt x="6574239" y="3948017"/>
                  <a:pt x="6594191" y="3948017"/>
                </a:cubicBezTo>
                <a:cubicBezTo>
                  <a:pt x="6609791" y="3948017"/>
                  <a:pt x="6622759" y="3948742"/>
                  <a:pt x="6633098" y="3950193"/>
                </a:cubicBezTo>
                <a:cubicBezTo>
                  <a:pt x="6643437" y="3951644"/>
                  <a:pt x="6651055" y="3954365"/>
                  <a:pt x="6655953" y="3958355"/>
                </a:cubicBezTo>
                <a:cubicBezTo>
                  <a:pt x="6660850" y="3962346"/>
                  <a:pt x="6663299" y="3967697"/>
                  <a:pt x="6663299" y="3974408"/>
                </a:cubicBezTo>
                <a:cubicBezTo>
                  <a:pt x="6663299" y="3981119"/>
                  <a:pt x="6661847" y="3989009"/>
                  <a:pt x="6658945" y="3998079"/>
                </a:cubicBezTo>
                <a:lnTo>
                  <a:pt x="6497332" y="4473668"/>
                </a:lnTo>
                <a:lnTo>
                  <a:pt x="6438563" y="4645621"/>
                </a:lnTo>
                <a:cubicBezTo>
                  <a:pt x="6435299" y="4654690"/>
                  <a:pt x="6426411" y="4661220"/>
                  <a:pt x="6411900" y="4665210"/>
                </a:cubicBezTo>
                <a:cubicBezTo>
                  <a:pt x="6397389" y="4669200"/>
                  <a:pt x="6376167" y="4671196"/>
                  <a:pt x="6348234" y="4671196"/>
                </a:cubicBezTo>
                <a:cubicBezTo>
                  <a:pt x="6333723" y="4671196"/>
                  <a:pt x="6322115" y="4670561"/>
                  <a:pt x="6313409" y="4669291"/>
                </a:cubicBezTo>
                <a:cubicBezTo>
                  <a:pt x="6304702" y="4668021"/>
                  <a:pt x="6298172" y="4665936"/>
                  <a:pt x="6293819" y="4663033"/>
                </a:cubicBezTo>
                <a:cubicBezTo>
                  <a:pt x="6289465" y="4660131"/>
                  <a:pt x="6287107" y="4656504"/>
                  <a:pt x="6286745" y="4652150"/>
                </a:cubicBezTo>
                <a:cubicBezTo>
                  <a:pt x="6286382" y="4647797"/>
                  <a:pt x="6287471" y="4642537"/>
                  <a:pt x="6290010" y="4636370"/>
                </a:cubicBezTo>
                <a:lnTo>
                  <a:pt x="6354764" y="4473668"/>
                </a:lnTo>
                <a:cubicBezTo>
                  <a:pt x="6350048" y="4471492"/>
                  <a:pt x="6345785" y="4468136"/>
                  <a:pt x="6341977" y="4463601"/>
                </a:cubicBezTo>
                <a:cubicBezTo>
                  <a:pt x="6338167" y="4459067"/>
                  <a:pt x="6335356" y="4454260"/>
                  <a:pt x="6333542" y="4449181"/>
                </a:cubicBezTo>
                <a:lnTo>
                  <a:pt x="6166487" y="4002976"/>
                </a:lnTo>
                <a:cubicBezTo>
                  <a:pt x="6161771" y="3990279"/>
                  <a:pt x="6159413" y="3980575"/>
                  <a:pt x="6159413" y="3973864"/>
                </a:cubicBezTo>
                <a:cubicBezTo>
                  <a:pt x="6159413" y="3967153"/>
                  <a:pt x="6161589" y="3961893"/>
                  <a:pt x="6165943" y="3958083"/>
                </a:cubicBezTo>
                <a:cubicBezTo>
                  <a:pt x="6170296" y="3954274"/>
                  <a:pt x="6177642" y="3951644"/>
                  <a:pt x="6187981" y="3950193"/>
                </a:cubicBezTo>
                <a:cubicBezTo>
                  <a:pt x="6198320" y="3948742"/>
                  <a:pt x="6212015" y="3948017"/>
                  <a:pt x="6229065" y="3948017"/>
                </a:cubicBezTo>
                <a:close/>
                <a:moveTo>
                  <a:pt x="607679" y="3948017"/>
                </a:moveTo>
                <a:cubicBezTo>
                  <a:pt x="623640" y="3948017"/>
                  <a:pt x="636428" y="3948289"/>
                  <a:pt x="646041" y="3948833"/>
                </a:cubicBezTo>
                <a:cubicBezTo>
                  <a:pt x="655655" y="3949377"/>
                  <a:pt x="663182" y="3950193"/>
                  <a:pt x="668624" y="3951282"/>
                </a:cubicBezTo>
                <a:cubicBezTo>
                  <a:pt x="674065" y="3952370"/>
                  <a:pt x="678056" y="3954093"/>
                  <a:pt x="680595" y="3956451"/>
                </a:cubicBezTo>
                <a:cubicBezTo>
                  <a:pt x="683134" y="3958809"/>
                  <a:pt x="685311" y="3961802"/>
                  <a:pt x="687125" y="3965429"/>
                </a:cubicBezTo>
                <a:lnTo>
                  <a:pt x="773645" y="4127587"/>
                </a:lnTo>
                <a:lnTo>
                  <a:pt x="859621" y="3965429"/>
                </a:lnTo>
                <a:cubicBezTo>
                  <a:pt x="860710" y="3962527"/>
                  <a:pt x="862342" y="3959988"/>
                  <a:pt x="864519" y="3957811"/>
                </a:cubicBezTo>
                <a:cubicBezTo>
                  <a:pt x="866695" y="3955635"/>
                  <a:pt x="870142" y="3953821"/>
                  <a:pt x="874857" y="3952370"/>
                </a:cubicBezTo>
                <a:cubicBezTo>
                  <a:pt x="879573" y="3950919"/>
                  <a:pt x="886013" y="3949830"/>
                  <a:pt x="894175" y="3949105"/>
                </a:cubicBezTo>
                <a:cubicBezTo>
                  <a:pt x="902337" y="3948379"/>
                  <a:pt x="913492" y="3948017"/>
                  <a:pt x="927640" y="3948017"/>
                </a:cubicBezTo>
                <a:cubicBezTo>
                  <a:pt x="943602" y="3948017"/>
                  <a:pt x="956390" y="3948379"/>
                  <a:pt x="966003" y="3949105"/>
                </a:cubicBezTo>
                <a:cubicBezTo>
                  <a:pt x="975617" y="3949830"/>
                  <a:pt x="982509" y="3951463"/>
                  <a:pt x="986681" y="3954002"/>
                </a:cubicBezTo>
                <a:cubicBezTo>
                  <a:pt x="990853" y="3956542"/>
                  <a:pt x="992848" y="3960079"/>
                  <a:pt x="992667" y="3964613"/>
                </a:cubicBezTo>
                <a:cubicBezTo>
                  <a:pt x="992486" y="3969148"/>
                  <a:pt x="990399" y="3975043"/>
                  <a:pt x="986409" y="3982298"/>
                </a:cubicBezTo>
                <a:lnTo>
                  <a:pt x="865607" y="4202680"/>
                </a:lnTo>
                <a:lnTo>
                  <a:pt x="998925" y="4445372"/>
                </a:lnTo>
                <a:cubicBezTo>
                  <a:pt x="1001827" y="4451539"/>
                  <a:pt x="1003187" y="4456618"/>
                  <a:pt x="1003006" y="4460609"/>
                </a:cubicBezTo>
                <a:cubicBezTo>
                  <a:pt x="1002824" y="4464599"/>
                  <a:pt x="1000194" y="4467864"/>
                  <a:pt x="995115" y="4470403"/>
                </a:cubicBezTo>
                <a:cubicBezTo>
                  <a:pt x="990037" y="4472943"/>
                  <a:pt x="982237" y="4474666"/>
                  <a:pt x="971717" y="4475573"/>
                </a:cubicBezTo>
                <a:cubicBezTo>
                  <a:pt x="961197" y="4476480"/>
                  <a:pt x="947230" y="4476933"/>
                  <a:pt x="929817" y="4476933"/>
                </a:cubicBezTo>
                <a:cubicBezTo>
                  <a:pt x="913492" y="4476933"/>
                  <a:pt x="900342" y="4476661"/>
                  <a:pt x="890366" y="4476117"/>
                </a:cubicBezTo>
                <a:cubicBezTo>
                  <a:pt x="880390" y="4475573"/>
                  <a:pt x="872590" y="4474484"/>
                  <a:pt x="866968" y="4472852"/>
                </a:cubicBezTo>
                <a:cubicBezTo>
                  <a:pt x="861344" y="4471220"/>
                  <a:pt x="857173" y="4469224"/>
                  <a:pt x="854452" y="4466866"/>
                </a:cubicBezTo>
                <a:cubicBezTo>
                  <a:pt x="851731" y="4464508"/>
                  <a:pt x="849645" y="4461515"/>
                  <a:pt x="848194" y="4457888"/>
                </a:cubicBezTo>
                <a:lnTo>
                  <a:pt x="758409" y="4285391"/>
                </a:lnTo>
                <a:lnTo>
                  <a:pt x="668624" y="4457888"/>
                </a:lnTo>
                <a:cubicBezTo>
                  <a:pt x="667173" y="4461515"/>
                  <a:pt x="665178" y="4464508"/>
                  <a:pt x="662638" y="4466866"/>
                </a:cubicBezTo>
                <a:cubicBezTo>
                  <a:pt x="660099" y="4469224"/>
                  <a:pt x="656199" y="4471220"/>
                  <a:pt x="650939" y="4472852"/>
                </a:cubicBezTo>
                <a:cubicBezTo>
                  <a:pt x="645679" y="4474484"/>
                  <a:pt x="638333" y="4475573"/>
                  <a:pt x="628901" y="4476117"/>
                </a:cubicBezTo>
                <a:cubicBezTo>
                  <a:pt x="619469" y="4476661"/>
                  <a:pt x="607135" y="4476933"/>
                  <a:pt x="591898" y="4476933"/>
                </a:cubicBezTo>
                <a:cubicBezTo>
                  <a:pt x="575937" y="4476933"/>
                  <a:pt x="563240" y="4476480"/>
                  <a:pt x="553808" y="4475573"/>
                </a:cubicBezTo>
                <a:cubicBezTo>
                  <a:pt x="544375" y="4474666"/>
                  <a:pt x="537483" y="4472943"/>
                  <a:pt x="533130" y="4470403"/>
                </a:cubicBezTo>
                <a:cubicBezTo>
                  <a:pt x="528777" y="4467864"/>
                  <a:pt x="526509" y="4464599"/>
                  <a:pt x="526328" y="4460609"/>
                </a:cubicBezTo>
                <a:cubicBezTo>
                  <a:pt x="526147" y="4456618"/>
                  <a:pt x="527688" y="4451539"/>
                  <a:pt x="530953" y="4445372"/>
                </a:cubicBezTo>
                <a:lnTo>
                  <a:pt x="665359" y="4206489"/>
                </a:lnTo>
                <a:lnTo>
                  <a:pt x="541292" y="3982298"/>
                </a:lnTo>
                <a:cubicBezTo>
                  <a:pt x="538027" y="3975768"/>
                  <a:pt x="536304" y="3970236"/>
                  <a:pt x="536123" y="3965702"/>
                </a:cubicBezTo>
                <a:cubicBezTo>
                  <a:pt x="535941" y="3961167"/>
                  <a:pt x="538208" y="3957630"/>
                  <a:pt x="542924" y="3955091"/>
                </a:cubicBezTo>
                <a:cubicBezTo>
                  <a:pt x="547640" y="3952551"/>
                  <a:pt x="555168" y="3950737"/>
                  <a:pt x="565507" y="3949649"/>
                </a:cubicBezTo>
                <a:cubicBezTo>
                  <a:pt x="575846" y="3948561"/>
                  <a:pt x="589903" y="3948017"/>
                  <a:pt x="607679" y="3948017"/>
                </a:cubicBezTo>
                <a:close/>
                <a:moveTo>
                  <a:pt x="10263270" y="3940943"/>
                </a:moveTo>
                <a:cubicBezTo>
                  <a:pt x="10233523" y="3940943"/>
                  <a:pt x="10206315" y="3945024"/>
                  <a:pt x="10181647" y="3953186"/>
                </a:cubicBezTo>
                <a:cubicBezTo>
                  <a:pt x="10156978" y="3961348"/>
                  <a:pt x="10135756" y="3973138"/>
                  <a:pt x="10117981" y="3988556"/>
                </a:cubicBezTo>
                <a:cubicBezTo>
                  <a:pt x="10100205" y="4003974"/>
                  <a:pt x="10086329" y="4022838"/>
                  <a:pt x="10076353" y="4045148"/>
                </a:cubicBezTo>
                <a:cubicBezTo>
                  <a:pt x="10066377" y="4067458"/>
                  <a:pt x="10061389" y="4092761"/>
                  <a:pt x="10061389" y="4121057"/>
                </a:cubicBezTo>
                <a:cubicBezTo>
                  <a:pt x="10061389" y="4147539"/>
                  <a:pt x="10065198" y="4169668"/>
                  <a:pt x="10072816" y="4187444"/>
                </a:cubicBezTo>
                <a:cubicBezTo>
                  <a:pt x="10080434" y="4205220"/>
                  <a:pt x="10090592" y="4220456"/>
                  <a:pt x="10103289" y="4233153"/>
                </a:cubicBezTo>
                <a:cubicBezTo>
                  <a:pt x="10087690" y="4247301"/>
                  <a:pt x="10074993" y="4263172"/>
                  <a:pt x="10065198" y="4280766"/>
                </a:cubicBezTo>
                <a:cubicBezTo>
                  <a:pt x="10055403" y="4298360"/>
                  <a:pt x="10050506" y="4317859"/>
                  <a:pt x="10050506" y="4339262"/>
                </a:cubicBezTo>
                <a:cubicBezTo>
                  <a:pt x="10050506" y="4356313"/>
                  <a:pt x="10054768" y="4372002"/>
                  <a:pt x="10063293" y="4386332"/>
                </a:cubicBezTo>
                <a:cubicBezTo>
                  <a:pt x="10071819" y="4400661"/>
                  <a:pt x="10083881" y="4411998"/>
                  <a:pt x="10099480" y="4420341"/>
                </a:cubicBezTo>
                <a:cubicBezTo>
                  <a:pt x="10088234" y="4428685"/>
                  <a:pt x="10078258" y="4437391"/>
                  <a:pt x="10069551" y="4446461"/>
                </a:cubicBezTo>
                <a:cubicBezTo>
                  <a:pt x="10060845" y="4455530"/>
                  <a:pt x="10053499" y="4465052"/>
                  <a:pt x="10047513" y="4475029"/>
                </a:cubicBezTo>
                <a:cubicBezTo>
                  <a:pt x="10041527" y="4485005"/>
                  <a:pt x="10036993" y="4495434"/>
                  <a:pt x="10033909" y="4506317"/>
                </a:cubicBezTo>
                <a:cubicBezTo>
                  <a:pt x="10030826" y="4517200"/>
                  <a:pt x="10029284" y="4528628"/>
                  <a:pt x="10029284" y="4540599"/>
                </a:cubicBezTo>
                <a:cubicBezTo>
                  <a:pt x="10029284" y="4559826"/>
                  <a:pt x="10033546" y="4577511"/>
                  <a:pt x="10042071" y="4593654"/>
                </a:cubicBezTo>
                <a:cubicBezTo>
                  <a:pt x="10050597" y="4609797"/>
                  <a:pt x="10064200" y="4623673"/>
                  <a:pt x="10082883" y="4635282"/>
                </a:cubicBezTo>
                <a:cubicBezTo>
                  <a:pt x="10101566" y="4646890"/>
                  <a:pt x="10125508" y="4655959"/>
                  <a:pt x="10154711" y="4662489"/>
                </a:cubicBezTo>
                <a:cubicBezTo>
                  <a:pt x="10183914" y="4669019"/>
                  <a:pt x="10219193" y="4672284"/>
                  <a:pt x="10260549" y="4672284"/>
                </a:cubicBezTo>
                <a:cubicBezTo>
                  <a:pt x="10302993" y="4672284"/>
                  <a:pt x="10340086" y="4667749"/>
                  <a:pt x="10371828" y="4658680"/>
                </a:cubicBezTo>
                <a:cubicBezTo>
                  <a:pt x="10403570" y="4649611"/>
                  <a:pt x="10429962" y="4637277"/>
                  <a:pt x="10451002" y="4621678"/>
                </a:cubicBezTo>
                <a:cubicBezTo>
                  <a:pt x="10472043" y="4606079"/>
                  <a:pt x="10487823" y="4587668"/>
                  <a:pt x="10498344" y="4566446"/>
                </a:cubicBezTo>
                <a:cubicBezTo>
                  <a:pt x="10508864" y="4545224"/>
                  <a:pt x="10514124" y="4522642"/>
                  <a:pt x="10514124" y="4498699"/>
                </a:cubicBezTo>
                <a:cubicBezTo>
                  <a:pt x="10514124" y="4476933"/>
                  <a:pt x="10510224" y="4457525"/>
                  <a:pt x="10502425" y="4440475"/>
                </a:cubicBezTo>
                <a:cubicBezTo>
                  <a:pt x="10494625" y="4423425"/>
                  <a:pt x="10483379" y="4408823"/>
                  <a:pt x="10468687" y="4396671"/>
                </a:cubicBezTo>
                <a:cubicBezTo>
                  <a:pt x="10453995" y="4384518"/>
                  <a:pt x="10435857" y="4375086"/>
                  <a:pt x="10414272" y="4368375"/>
                </a:cubicBezTo>
                <a:cubicBezTo>
                  <a:pt x="10392687" y="4361663"/>
                  <a:pt x="10368110" y="4357764"/>
                  <a:pt x="10340539" y="4356675"/>
                </a:cubicBezTo>
                <a:lnTo>
                  <a:pt x="10222458" y="4352322"/>
                </a:lnTo>
                <a:cubicBezTo>
                  <a:pt x="10205771" y="4351597"/>
                  <a:pt x="10192802" y="4347878"/>
                  <a:pt x="10183551" y="4341167"/>
                </a:cubicBezTo>
                <a:cubicBezTo>
                  <a:pt x="10174301" y="4334456"/>
                  <a:pt x="10169675" y="4325840"/>
                  <a:pt x="10169675" y="4315320"/>
                </a:cubicBezTo>
                <a:cubicBezTo>
                  <a:pt x="10169675" y="4307339"/>
                  <a:pt x="10171398" y="4300083"/>
                  <a:pt x="10174845" y="4293554"/>
                </a:cubicBezTo>
                <a:cubicBezTo>
                  <a:pt x="10178291" y="4287024"/>
                  <a:pt x="10182191" y="4281401"/>
                  <a:pt x="10186544" y="4276685"/>
                </a:cubicBezTo>
                <a:cubicBezTo>
                  <a:pt x="10194162" y="4281764"/>
                  <a:pt x="10205045" y="4286208"/>
                  <a:pt x="10219193" y="4290017"/>
                </a:cubicBezTo>
                <a:cubicBezTo>
                  <a:pt x="10233341" y="4293826"/>
                  <a:pt x="10248215" y="4295730"/>
                  <a:pt x="10263814" y="4295730"/>
                </a:cubicBezTo>
                <a:cubicBezTo>
                  <a:pt x="10294286" y="4295730"/>
                  <a:pt x="10321947" y="4291831"/>
                  <a:pt x="10346797" y="4284031"/>
                </a:cubicBezTo>
                <a:cubicBezTo>
                  <a:pt x="10371647" y="4276231"/>
                  <a:pt x="10392869" y="4264804"/>
                  <a:pt x="10410463" y="4249749"/>
                </a:cubicBezTo>
                <a:cubicBezTo>
                  <a:pt x="10428057" y="4234694"/>
                  <a:pt x="10441570" y="4216193"/>
                  <a:pt x="10451002" y="4194246"/>
                </a:cubicBezTo>
                <a:cubicBezTo>
                  <a:pt x="10460434" y="4172298"/>
                  <a:pt x="10465150" y="4147176"/>
                  <a:pt x="10465150" y="4118881"/>
                </a:cubicBezTo>
                <a:cubicBezTo>
                  <a:pt x="10465150" y="4106909"/>
                  <a:pt x="10463427" y="4095391"/>
                  <a:pt x="10459981" y="4084327"/>
                </a:cubicBezTo>
                <a:cubicBezTo>
                  <a:pt x="10456535" y="4073262"/>
                  <a:pt x="10450821" y="4063377"/>
                  <a:pt x="10442840" y="4054671"/>
                </a:cubicBezTo>
                <a:lnTo>
                  <a:pt x="10499976" y="4054671"/>
                </a:lnTo>
                <a:cubicBezTo>
                  <a:pt x="10505780" y="4054671"/>
                  <a:pt x="10510678" y="4050499"/>
                  <a:pt x="10514668" y="4042155"/>
                </a:cubicBezTo>
                <a:cubicBezTo>
                  <a:pt x="10518659" y="4033811"/>
                  <a:pt x="10520654" y="4020933"/>
                  <a:pt x="10520654" y="4003520"/>
                </a:cubicBezTo>
                <a:cubicBezTo>
                  <a:pt x="10520654" y="3984656"/>
                  <a:pt x="10518749" y="3971234"/>
                  <a:pt x="10514940" y="3963253"/>
                </a:cubicBezTo>
                <a:cubicBezTo>
                  <a:pt x="10511131" y="3955272"/>
                  <a:pt x="10506143" y="3951282"/>
                  <a:pt x="10499976" y="3951282"/>
                </a:cubicBezTo>
                <a:lnTo>
                  <a:pt x="10345981" y="3951282"/>
                </a:lnTo>
                <a:cubicBezTo>
                  <a:pt x="10334009" y="3948017"/>
                  <a:pt x="10321041" y="3945477"/>
                  <a:pt x="10307074" y="3943663"/>
                </a:cubicBezTo>
                <a:cubicBezTo>
                  <a:pt x="10293107" y="3941850"/>
                  <a:pt x="10278506" y="3940943"/>
                  <a:pt x="10263270" y="3940943"/>
                </a:cubicBezTo>
                <a:close/>
                <a:moveTo>
                  <a:pt x="9768760" y="3938766"/>
                </a:moveTo>
                <a:cubicBezTo>
                  <a:pt x="9738650" y="3938766"/>
                  <a:pt x="9709721" y="3946021"/>
                  <a:pt x="9681969" y="3960532"/>
                </a:cubicBezTo>
                <a:cubicBezTo>
                  <a:pt x="9654217" y="3975043"/>
                  <a:pt x="9626918" y="3996809"/>
                  <a:pt x="9600073" y="4025831"/>
                </a:cubicBezTo>
                <a:lnTo>
                  <a:pt x="9600073" y="3969783"/>
                </a:lnTo>
                <a:cubicBezTo>
                  <a:pt x="9600073" y="3966155"/>
                  <a:pt x="9599166" y="3962981"/>
                  <a:pt x="9597353" y="3960260"/>
                </a:cubicBezTo>
                <a:cubicBezTo>
                  <a:pt x="9595538" y="3957539"/>
                  <a:pt x="9592545" y="3955272"/>
                  <a:pt x="9588374" y="3953458"/>
                </a:cubicBezTo>
                <a:cubicBezTo>
                  <a:pt x="9584202" y="3951644"/>
                  <a:pt x="9578307" y="3950284"/>
                  <a:pt x="9570689" y="3949377"/>
                </a:cubicBezTo>
                <a:cubicBezTo>
                  <a:pt x="9563071" y="3948470"/>
                  <a:pt x="9553457" y="3948017"/>
                  <a:pt x="9541849" y="3948017"/>
                </a:cubicBezTo>
                <a:cubicBezTo>
                  <a:pt x="9530603" y="3948017"/>
                  <a:pt x="9521261" y="3948470"/>
                  <a:pt x="9513825" y="3949377"/>
                </a:cubicBezTo>
                <a:cubicBezTo>
                  <a:pt x="9506388" y="3950284"/>
                  <a:pt x="9500312" y="3951644"/>
                  <a:pt x="9495596" y="3953458"/>
                </a:cubicBezTo>
                <a:cubicBezTo>
                  <a:pt x="9490880" y="3955272"/>
                  <a:pt x="9487615" y="3957539"/>
                  <a:pt x="9485801" y="3960260"/>
                </a:cubicBezTo>
                <a:cubicBezTo>
                  <a:pt x="9483987" y="3962981"/>
                  <a:pt x="9483081" y="3966155"/>
                  <a:pt x="9483081" y="3969783"/>
                </a:cubicBezTo>
                <a:lnTo>
                  <a:pt x="9483081" y="4455167"/>
                </a:lnTo>
                <a:cubicBezTo>
                  <a:pt x="9483081" y="4458795"/>
                  <a:pt x="9484169" y="4461969"/>
                  <a:pt x="9486346" y="4464690"/>
                </a:cubicBezTo>
                <a:cubicBezTo>
                  <a:pt x="9488522" y="4467410"/>
                  <a:pt x="9492240" y="4469678"/>
                  <a:pt x="9497501" y="4471492"/>
                </a:cubicBezTo>
                <a:cubicBezTo>
                  <a:pt x="9502760" y="4473305"/>
                  <a:pt x="9509744" y="4474666"/>
                  <a:pt x="9518451" y="4475573"/>
                </a:cubicBezTo>
                <a:cubicBezTo>
                  <a:pt x="9527157" y="4476480"/>
                  <a:pt x="9538221" y="4476933"/>
                  <a:pt x="9551644" y="4476933"/>
                </a:cubicBezTo>
                <a:cubicBezTo>
                  <a:pt x="9565066" y="4476933"/>
                  <a:pt x="9576131" y="4476480"/>
                  <a:pt x="9584837" y="4475573"/>
                </a:cubicBezTo>
                <a:cubicBezTo>
                  <a:pt x="9593544" y="4474666"/>
                  <a:pt x="9600526" y="4473305"/>
                  <a:pt x="9605787" y="4471492"/>
                </a:cubicBezTo>
                <a:cubicBezTo>
                  <a:pt x="9611047" y="4469678"/>
                  <a:pt x="9614766" y="4467410"/>
                  <a:pt x="9616942" y="4464690"/>
                </a:cubicBezTo>
                <a:cubicBezTo>
                  <a:pt x="9619119" y="4461969"/>
                  <a:pt x="9620207" y="4458795"/>
                  <a:pt x="9620207" y="4455167"/>
                </a:cubicBezTo>
                <a:lnTo>
                  <a:pt x="9620207" y="4132484"/>
                </a:lnTo>
                <a:cubicBezTo>
                  <a:pt x="9639433" y="4108179"/>
                  <a:pt x="9657934" y="4089678"/>
                  <a:pt x="9675711" y="4076981"/>
                </a:cubicBezTo>
                <a:cubicBezTo>
                  <a:pt x="9693486" y="4064284"/>
                  <a:pt x="9711081" y="4057935"/>
                  <a:pt x="9728493" y="4057935"/>
                </a:cubicBezTo>
                <a:cubicBezTo>
                  <a:pt x="9742278" y="4057935"/>
                  <a:pt x="9754340" y="4060566"/>
                  <a:pt x="9764679" y="4065826"/>
                </a:cubicBezTo>
                <a:cubicBezTo>
                  <a:pt x="9775018" y="4071086"/>
                  <a:pt x="9783452" y="4078523"/>
                  <a:pt x="9789982" y="4088136"/>
                </a:cubicBezTo>
                <a:cubicBezTo>
                  <a:pt x="9796512" y="4097749"/>
                  <a:pt x="9801500" y="4109267"/>
                  <a:pt x="9804946" y="4122690"/>
                </a:cubicBezTo>
                <a:cubicBezTo>
                  <a:pt x="9808393" y="4136112"/>
                  <a:pt x="9810116" y="4154613"/>
                  <a:pt x="9810116" y="4178193"/>
                </a:cubicBezTo>
                <a:lnTo>
                  <a:pt x="9810116" y="4455167"/>
                </a:lnTo>
                <a:cubicBezTo>
                  <a:pt x="9810116" y="4458795"/>
                  <a:pt x="9811204" y="4461969"/>
                  <a:pt x="9813381" y="4464690"/>
                </a:cubicBezTo>
                <a:cubicBezTo>
                  <a:pt x="9815557" y="4467410"/>
                  <a:pt x="9819185" y="4469678"/>
                  <a:pt x="9824264" y="4471492"/>
                </a:cubicBezTo>
                <a:cubicBezTo>
                  <a:pt x="9829343" y="4473305"/>
                  <a:pt x="9836326" y="4474666"/>
                  <a:pt x="9845214" y="4475573"/>
                </a:cubicBezTo>
                <a:cubicBezTo>
                  <a:pt x="9854102" y="4476480"/>
                  <a:pt x="9865257" y="4476933"/>
                  <a:pt x="9878679" y="4476933"/>
                </a:cubicBezTo>
                <a:cubicBezTo>
                  <a:pt x="9891739" y="4476933"/>
                  <a:pt x="9902713" y="4476480"/>
                  <a:pt x="9911600" y="4475573"/>
                </a:cubicBezTo>
                <a:cubicBezTo>
                  <a:pt x="9920488" y="4474666"/>
                  <a:pt x="9927472" y="4473305"/>
                  <a:pt x="9932550" y="4471492"/>
                </a:cubicBezTo>
                <a:cubicBezTo>
                  <a:pt x="9937629" y="4469678"/>
                  <a:pt x="9941257" y="4467410"/>
                  <a:pt x="9943433" y="4464690"/>
                </a:cubicBezTo>
                <a:cubicBezTo>
                  <a:pt x="9945610" y="4461969"/>
                  <a:pt x="9946698" y="4458795"/>
                  <a:pt x="9946698" y="4455167"/>
                </a:cubicBezTo>
                <a:lnTo>
                  <a:pt x="9946698" y="4155339"/>
                </a:lnTo>
                <a:cubicBezTo>
                  <a:pt x="9946698" y="4120150"/>
                  <a:pt x="9943615" y="4090041"/>
                  <a:pt x="9937448" y="4065010"/>
                </a:cubicBezTo>
                <a:cubicBezTo>
                  <a:pt x="9931281" y="4039979"/>
                  <a:pt x="9921214" y="4018122"/>
                  <a:pt x="9907247" y="3999439"/>
                </a:cubicBezTo>
                <a:cubicBezTo>
                  <a:pt x="9893281" y="3980757"/>
                  <a:pt x="9874961" y="3965974"/>
                  <a:pt x="9852288" y="3955091"/>
                </a:cubicBezTo>
                <a:cubicBezTo>
                  <a:pt x="9829615" y="3944207"/>
                  <a:pt x="9801772" y="3938766"/>
                  <a:pt x="9768760" y="3938766"/>
                </a:cubicBezTo>
                <a:close/>
                <a:moveTo>
                  <a:pt x="8930588" y="3938766"/>
                </a:moveTo>
                <a:cubicBezTo>
                  <a:pt x="8900116" y="3938766"/>
                  <a:pt x="8872636" y="3942575"/>
                  <a:pt x="8848149" y="3950193"/>
                </a:cubicBezTo>
                <a:cubicBezTo>
                  <a:pt x="8823662" y="3957811"/>
                  <a:pt x="8802894" y="3968513"/>
                  <a:pt x="8785844" y="3982298"/>
                </a:cubicBezTo>
                <a:cubicBezTo>
                  <a:pt x="8768793" y="3996084"/>
                  <a:pt x="8755734" y="4012680"/>
                  <a:pt x="8746665" y="4032088"/>
                </a:cubicBezTo>
                <a:cubicBezTo>
                  <a:pt x="8737595" y="4051496"/>
                  <a:pt x="8733061" y="4072809"/>
                  <a:pt x="8733061" y="4096026"/>
                </a:cubicBezTo>
                <a:cubicBezTo>
                  <a:pt x="8733061" y="4118881"/>
                  <a:pt x="8736416" y="4138470"/>
                  <a:pt x="8743128" y="4154795"/>
                </a:cubicBezTo>
                <a:cubicBezTo>
                  <a:pt x="8749839" y="4171119"/>
                  <a:pt x="8758727" y="4185086"/>
                  <a:pt x="8769791" y="4196694"/>
                </a:cubicBezTo>
                <a:cubicBezTo>
                  <a:pt x="8780855" y="4208303"/>
                  <a:pt x="8793371" y="4218098"/>
                  <a:pt x="8807338" y="4226079"/>
                </a:cubicBezTo>
                <a:cubicBezTo>
                  <a:pt x="8821304" y="4234060"/>
                  <a:pt x="8835633" y="4241134"/>
                  <a:pt x="8850326" y="4247301"/>
                </a:cubicBezTo>
                <a:cubicBezTo>
                  <a:pt x="8865018" y="4253468"/>
                  <a:pt x="8879347" y="4259091"/>
                  <a:pt x="8893314" y="4264169"/>
                </a:cubicBezTo>
                <a:cubicBezTo>
                  <a:pt x="8907281" y="4269248"/>
                  <a:pt x="8919795" y="4274690"/>
                  <a:pt x="8930860" y="4280494"/>
                </a:cubicBezTo>
                <a:cubicBezTo>
                  <a:pt x="8941925" y="4286298"/>
                  <a:pt x="8950812" y="4293100"/>
                  <a:pt x="8957524" y="4300900"/>
                </a:cubicBezTo>
                <a:cubicBezTo>
                  <a:pt x="8964235" y="4308699"/>
                  <a:pt x="8967591" y="4318041"/>
                  <a:pt x="8967591" y="4328924"/>
                </a:cubicBezTo>
                <a:cubicBezTo>
                  <a:pt x="8967591" y="4338356"/>
                  <a:pt x="8965776" y="4346699"/>
                  <a:pt x="8962149" y="4353955"/>
                </a:cubicBezTo>
                <a:cubicBezTo>
                  <a:pt x="8958521" y="4361210"/>
                  <a:pt x="8953171" y="4367196"/>
                  <a:pt x="8946097" y="4371912"/>
                </a:cubicBezTo>
                <a:cubicBezTo>
                  <a:pt x="8939023" y="4376628"/>
                  <a:pt x="8930678" y="4380255"/>
                  <a:pt x="8921065" y="4382795"/>
                </a:cubicBezTo>
                <a:cubicBezTo>
                  <a:pt x="8911452" y="4385334"/>
                  <a:pt x="8900478" y="4386604"/>
                  <a:pt x="8888144" y="4386604"/>
                </a:cubicBezTo>
                <a:cubicBezTo>
                  <a:pt x="8868555" y="4386604"/>
                  <a:pt x="8851051" y="4384246"/>
                  <a:pt x="8835633" y="4379530"/>
                </a:cubicBezTo>
                <a:cubicBezTo>
                  <a:pt x="8820216" y="4374814"/>
                  <a:pt x="8806703" y="4369735"/>
                  <a:pt x="8795094" y="4364294"/>
                </a:cubicBezTo>
                <a:cubicBezTo>
                  <a:pt x="8783486" y="4358852"/>
                  <a:pt x="8773781" y="4353864"/>
                  <a:pt x="8765982" y="4349329"/>
                </a:cubicBezTo>
                <a:cubicBezTo>
                  <a:pt x="8758182" y="4344795"/>
                  <a:pt x="8752287" y="4342527"/>
                  <a:pt x="8748297" y="4342527"/>
                </a:cubicBezTo>
                <a:cubicBezTo>
                  <a:pt x="8745032" y="4342527"/>
                  <a:pt x="8742311" y="4343162"/>
                  <a:pt x="8740135" y="4344432"/>
                </a:cubicBezTo>
                <a:cubicBezTo>
                  <a:pt x="8737958" y="4345702"/>
                  <a:pt x="8736144" y="4348241"/>
                  <a:pt x="8734693" y="4352050"/>
                </a:cubicBezTo>
                <a:cubicBezTo>
                  <a:pt x="8733242" y="4355859"/>
                  <a:pt x="8732154" y="4360938"/>
                  <a:pt x="8731428" y="4367286"/>
                </a:cubicBezTo>
                <a:cubicBezTo>
                  <a:pt x="8730703" y="4373635"/>
                  <a:pt x="8730340" y="4382069"/>
                  <a:pt x="8730340" y="4392589"/>
                </a:cubicBezTo>
                <a:cubicBezTo>
                  <a:pt x="8730340" y="4408551"/>
                  <a:pt x="8731428" y="4420613"/>
                  <a:pt x="8733605" y="4428776"/>
                </a:cubicBezTo>
                <a:cubicBezTo>
                  <a:pt x="8735781" y="4436938"/>
                  <a:pt x="8738865" y="4442924"/>
                  <a:pt x="8742855" y="4446733"/>
                </a:cubicBezTo>
                <a:cubicBezTo>
                  <a:pt x="8746846" y="4450542"/>
                  <a:pt x="8753194" y="4454623"/>
                  <a:pt x="8761901" y="4458976"/>
                </a:cubicBezTo>
                <a:cubicBezTo>
                  <a:pt x="8770607" y="4463329"/>
                  <a:pt x="8781490" y="4467592"/>
                  <a:pt x="8794550" y="4471764"/>
                </a:cubicBezTo>
                <a:cubicBezTo>
                  <a:pt x="8807610" y="4475936"/>
                  <a:pt x="8822392" y="4479382"/>
                  <a:pt x="8838898" y="4482103"/>
                </a:cubicBezTo>
                <a:cubicBezTo>
                  <a:pt x="8855404" y="4484823"/>
                  <a:pt x="8872727" y="4486184"/>
                  <a:pt x="8890865" y="4486184"/>
                </a:cubicBezTo>
                <a:cubicBezTo>
                  <a:pt x="8920975" y="4486184"/>
                  <a:pt x="8948907" y="4482647"/>
                  <a:pt x="8974665" y="4475573"/>
                </a:cubicBezTo>
                <a:cubicBezTo>
                  <a:pt x="9000421" y="4468499"/>
                  <a:pt x="9022731" y="4457888"/>
                  <a:pt x="9041595" y="4443740"/>
                </a:cubicBezTo>
                <a:cubicBezTo>
                  <a:pt x="9060460" y="4429592"/>
                  <a:pt x="9075061" y="4411998"/>
                  <a:pt x="9085400" y="4390957"/>
                </a:cubicBezTo>
                <a:cubicBezTo>
                  <a:pt x="9095739" y="4369916"/>
                  <a:pt x="9100908" y="4345611"/>
                  <a:pt x="9100908" y="4318041"/>
                </a:cubicBezTo>
                <a:cubicBezTo>
                  <a:pt x="9100908" y="4295912"/>
                  <a:pt x="9097461" y="4276776"/>
                  <a:pt x="9090569" y="4260632"/>
                </a:cubicBezTo>
                <a:cubicBezTo>
                  <a:pt x="9083676" y="4244489"/>
                  <a:pt x="9074607" y="4230613"/>
                  <a:pt x="9063361" y="4219005"/>
                </a:cubicBezTo>
                <a:cubicBezTo>
                  <a:pt x="9052116" y="4207396"/>
                  <a:pt x="9039328" y="4197601"/>
                  <a:pt x="9024999" y="4189620"/>
                </a:cubicBezTo>
                <a:cubicBezTo>
                  <a:pt x="9010670" y="4181639"/>
                  <a:pt x="8996159" y="4174656"/>
                  <a:pt x="8981466" y="4168671"/>
                </a:cubicBezTo>
                <a:cubicBezTo>
                  <a:pt x="8966774" y="4162685"/>
                  <a:pt x="8952264" y="4157153"/>
                  <a:pt x="8937934" y="4152074"/>
                </a:cubicBezTo>
                <a:cubicBezTo>
                  <a:pt x="8923605" y="4146995"/>
                  <a:pt x="8910817" y="4141554"/>
                  <a:pt x="8899571" y="4135749"/>
                </a:cubicBezTo>
                <a:cubicBezTo>
                  <a:pt x="8888326" y="4129945"/>
                  <a:pt x="8879256" y="4123234"/>
                  <a:pt x="8872364" y="4115616"/>
                </a:cubicBezTo>
                <a:cubicBezTo>
                  <a:pt x="8865471" y="4107997"/>
                  <a:pt x="8862025" y="4098566"/>
                  <a:pt x="8862025" y="4087320"/>
                </a:cubicBezTo>
                <a:cubicBezTo>
                  <a:pt x="8862025" y="4080064"/>
                  <a:pt x="8863476" y="4073262"/>
                  <a:pt x="8866378" y="4066914"/>
                </a:cubicBezTo>
                <a:cubicBezTo>
                  <a:pt x="8869280" y="4060566"/>
                  <a:pt x="8873634" y="4055033"/>
                  <a:pt x="8879438" y="4050317"/>
                </a:cubicBezTo>
                <a:cubicBezTo>
                  <a:pt x="8885243" y="4045601"/>
                  <a:pt x="8892679" y="4041974"/>
                  <a:pt x="8901748" y="4039434"/>
                </a:cubicBezTo>
                <a:cubicBezTo>
                  <a:pt x="8910818" y="4036895"/>
                  <a:pt x="8921519" y="4035625"/>
                  <a:pt x="8933853" y="4035625"/>
                </a:cubicBezTo>
                <a:cubicBezTo>
                  <a:pt x="8951266" y="4035625"/>
                  <a:pt x="8966774" y="4037530"/>
                  <a:pt x="8980378" y="4041339"/>
                </a:cubicBezTo>
                <a:cubicBezTo>
                  <a:pt x="8993982" y="4045148"/>
                  <a:pt x="9005953" y="4049229"/>
                  <a:pt x="9016292" y="4053582"/>
                </a:cubicBezTo>
                <a:cubicBezTo>
                  <a:pt x="9026631" y="4057935"/>
                  <a:pt x="9035247" y="4062017"/>
                  <a:pt x="9042139" y="4065826"/>
                </a:cubicBezTo>
                <a:cubicBezTo>
                  <a:pt x="9049033" y="4069635"/>
                  <a:pt x="9054111" y="4071539"/>
                  <a:pt x="9057376" y="4071539"/>
                </a:cubicBezTo>
                <a:cubicBezTo>
                  <a:pt x="9060278" y="4071539"/>
                  <a:pt x="9062817" y="4070905"/>
                  <a:pt x="9064994" y="4069635"/>
                </a:cubicBezTo>
                <a:cubicBezTo>
                  <a:pt x="9067171" y="4068365"/>
                  <a:pt x="9068893" y="4065917"/>
                  <a:pt x="9070163" y="4062289"/>
                </a:cubicBezTo>
                <a:cubicBezTo>
                  <a:pt x="9071433" y="4058661"/>
                  <a:pt x="9072340" y="4053764"/>
                  <a:pt x="9072884" y="4047597"/>
                </a:cubicBezTo>
                <a:cubicBezTo>
                  <a:pt x="9073428" y="4041430"/>
                  <a:pt x="9073700" y="4033449"/>
                  <a:pt x="9073700" y="4023654"/>
                </a:cubicBezTo>
                <a:cubicBezTo>
                  <a:pt x="9073700" y="4015310"/>
                  <a:pt x="9073428" y="4008327"/>
                  <a:pt x="9072884" y="4002704"/>
                </a:cubicBezTo>
                <a:cubicBezTo>
                  <a:pt x="9072340" y="3997081"/>
                  <a:pt x="9071705" y="3992365"/>
                  <a:pt x="9070980" y="3988556"/>
                </a:cubicBezTo>
                <a:cubicBezTo>
                  <a:pt x="9070255" y="3984747"/>
                  <a:pt x="9069165" y="3981482"/>
                  <a:pt x="9067715" y="3978761"/>
                </a:cubicBezTo>
                <a:cubicBezTo>
                  <a:pt x="9066264" y="3976041"/>
                  <a:pt x="9063815" y="3973320"/>
                  <a:pt x="9060369" y="3970599"/>
                </a:cubicBezTo>
                <a:cubicBezTo>
                  <a:pt x="9056923" y="3967878"/>
                  <a:pt x="9051208" y="3964613"/>
                  <a:pt x="9043228" y="3960804"/>
                </a:cubicBezTo>
                <a:cubicBezTo>
                  <a:pt x="9035247" y="3956995"/>
                  <a:pt x="9025452" y="3953458"/>
                  <a:pt x="9013844" y="3950193"/>
                </a:cubicBezTo>
                <a:cubicBezTo>
                  <a:pt x="9002236" y="3946928"/>
                  <a:pt x="8989266" y="3944207"/>
                  <a:pt x="8974937" y="3942031"/>
                </a:cubicBezTo>
                <a:cubicBezTo>
                  <a:pt x="8960608" y="3939854"/>
                  <a:pt x="8945824" y="3938766"/>
                  <a:pt x="8930588" y="3938766"/>
                </a:cubicBezTo>
                <a:close/>
                <a:moveTo>
                  <a:pt x="7625663" y="3938766"/>
                </a:moveTo>
                <a:cubicBezTo>
                  <a:pt x="7640899" y="3938766"/>
                  <a:pt x="7655683" y="3939854"/>
                  <a:pt x="7670011" y="3942031"/>
                </a:cubicBezTo>
                <a:cubicBezTo>
                  <a:pt x="7684341" y="3944207"/>
                  <a:pt x="7697310" y="3946928"/>
                  <a:pt x="7708919" y="3950193"/>
                </a:cubicBezTo>
                <a:cubicBezTo>
                  <a:pt x="7720527" y="3953458"/>
                  <a:pt x="7730322" y="3956995"/>
                  <a:pt x="7738303" y="3960804"/>
                </a:cubicBezTo>
                <a:cubicBezTo>
                  <a:pt x="7746283" y="3964613"/>
                  <a:pt x="7751997" y="3967878"/>
                  <a:pt x="7755443" y="3970599"/>
                </a:cubicBezTo>
                <a:cubicBezTo>
                  <a:pt x="7758890" y="3973320"/>
                  <a:pt x="7761339" y="3976041"/>
                  <a:pt x="7762789" y="3978761"/>
                </a:cubicBezTo>
                <a:cubicBezTo>
                  <a:pt x="7764241" y="3981482"/>
                  <a:pt x="7765329" y="3984747"/>
                  <a:pt x="7766055" y="3988556"/>
                </a:cubicBezTo>
                <a:cubicBezTo>
                  <a:pt x="7766780" y="3992365"/>
                  <a:pt x="7767415" y="3997081"/>
                  <a:pt x="7767959" y="4002704"/>
                </a:cubicBezTo>
                <a:cubicBezTo>
                  <a:pt x="7768503" y="4008327"/>
                  <a:pt x="7768775" y="4015310"/>
                  <a:pt x="7768775" y="4023654"/>
                </a:cubicBezTo>
                <a:cubicBezTo>
                  <a:pt x="7768775" y="4033449"/>
                  <a:pt x="7768503" y="4041430"/>
                  <a:pt x="7767959" y="4047597"/>
                </a:cubicBezTo>
                <a:cubicBezTo>
                  <a:pt x="7767415" y="4053764"/>
                  <a:pt x="7766508" y="4058661"/>
                  <a:pt x="7765239" y="4062289"/>
                </a:cubicBezTo>
                <a:cubicBezTo>
                  <a:pt x="7763969" y="4065917"/>
                  <a:pt x="7762245" y="4068365"/>
                  <a:pt x="7760069" y="4069635"/>
                </a:cubicBezTo>
                <a:cubicBezTo>
                  <a:pt x="7757893" y="4070905"/>
                  <a:pt x="7755353" y="4071539"/>
                  <a:pt x="7752451" y="4071539"/>
                </a:cubicBezTo>
                <a:cubicBezTo>
                  <a:pt x="7749186" y="4071539"/>
                  <a:pt x="7744107" y="4069635"/>
                  <a:pt x="7737215" y="4065826"/>
                </a:cubicBezTo>
                <a:cubicBezTo>
                  <a:pt x="7730322" y="4062017"/>
                  <a:pt x="7721706" y="4057935"/>
                  <a:pt x="7711367" y="4053582"/>
                </a:cubicBezTo>
                <a:cubicBezTo>
                  <a:pt x="7701029" y="4049229"/>
                  <a:pt x="7689057" y="4045148"/>
                  <a:pt x="7675453" y="4041339"/>
                </a:cubicBezTo>
                <a:cubicBezTo>
                  <a:pt x="7661849" y="4037530"/>
                  <a:pt x="7646341" y="4035625"/>
                  <a:pt x="7628928" y="4035625"/>
                </a:cubicBezTo>
                <a:cubicBezTo>
                  <a:pt x="7616594" y="4035625"/>
                  <a:pt x="7605893" y="4036895"/>
                  <a:pt x="7596823" y="4039434"/>
                </a:cubicBezTo>
                <a:cubicBezTo>
                  <a:pt x="7587754" y="4041974"/>
                  <a:pt x="7580317" y="4045601"/>
                  <a:pt x="7574513" y="4050317"/>
                </a:cubicBezTo>
                <a:cubicBezTo>
                  <a:pt x="7568709" y="4055033"/>
                  <a:pt x="7564355" y="4060566"/>
                  <a:pt x="7561453" y="4066914"/>
                </a:cubicBezTo>
                <a:cubicBezTo>
                  <a:pt x="7558551" y="4073262"/>
                  <a:pt x="7557100" y="4080064"/>
                  <a:pt x="7557100" y="4087320"/>
                </a:cubicBezTo>
                <a:cubicBezTo>
                  <a:pt x="7557100" y="4098566"/>
                  <a:pt x="7560546" y="4107997"/>
                  <a:pt x="7567439" y="4115616"/>
                </a:cubicBezTo>
                <a:cubicBezTo>
                  <a:pt x="7574331" y="4123234"/>
                  <a:pt x="7583401" y="4129945"/>
                  <a:pt x="7594647" y="4135749"/>
                </a:cubicBezTo>
                <a:cubicBezTo>
                  <a:pt x="7605893" y="4141554"/>
                  <a:pt x="7618680" y="4146995"/>
                  <a:pt x="7633009" y="4152074"/>
                </a:cubicBezTo>
                <a:cubicBezTo>
                  <a:pt x="7647339" y="4157153"/>
                  <a:pt x="7661849" y="4162685"/>
                  <a:pt x="7676541" y="4168671"/>
                </a:cubicBezTo>
                <a:cubicBezTo>
                  <a:pt x="7691233" y="4174656"/>
                  <a:pt x="7705745" y="4181639"/>
                  <a:pt x="7720073" y="4189620"/>
                </a:cubicBezTo>
                <a:cubicBezTo>
                  <a:pt x="7734403" y="4197601"/>
                  <a:pt x="7747191" y="4207396"/>
                  <a:pt x="7758437" y="4219005"/>
                </a:cubicBezTo>
                <a:cubicBezTo>
                  <a:pt x="7769683" y="4230613"/>
                  <a:pt x="7778751" y="4244489"/>
                  <a:pt x="7785644" y="4260632"/>
                </a:cubicBezTo>
                <a:cubicBezTo>
                  <a:pt x="7792537" y="4276776"/>
                  <a:pt x="7795983" y="4295912"/>
                  <a:pt x="7795983" y="4318041"/>
                </a:cubicBezTo>
                <a:cubicBezTo>
                  <a:pt x="7795983" y="4345611"/>
                  <a:pt x="7790813" y="4369916"/>
                  <a:pt x="7780475" y="4390957"/>
                </a:cubicBezTo>
                <a:cubicBezTo>
                  <a:pt x="7770135" y="4411998"/>
                  <a:pt x="7755535" y="4429592"/>
                  <a:pt x="7736671" y="4443740"/>
                </a:cubicBezTo>
                <a:cubicBezTo>
                  <a:pt x="7717807" y="4457888"/>
                  <a:pt x="7695496" y="4468499"/>
                  <a:pt x="7669739" y="4475573"/>
                </a:cubicBezTo>
                <a:cubicBezTo>
                  <a:pt x="7643983" y="4482647"/>
                  <a:pt x="7616050" y="4486184"/>
                  <a:pt x="7585940" y="4486184"/>
                </a:cubicBezTo>
                <a:cubicBezTo>
                  <a:pt x="7567801" y="4486184"/>
                  <a:pt x="7550479" y="4484823"/>
                  <a:pt x="7533973" y="4482103"/>
                </a:cubicBezTo>
                <a:cubicBezTo>
                  <a:pt x="7517467" y="4479382"/>
                  <a:pt x="7502685" y="4475936"/>
                  <a:pt x="7489625" y="4471764"/>
                </a:cubicBezTo>
                <a:cubicBezTo>
                  <a:pt x="7476565" y="4467592"/>
                  <a:pt x="7465682" y="4463329"/>
                  <a:pt x="7456976" y="4458976"/>
                </a:cubicBezTo>
                <a:cubicBezTo>
                  <a:pt x="7448269" y="4454623"/>
                  <a:pt x="7441921" y="4450542"/>
                  <a:pt x="7437931" y="4446733"/>
                </a:cubicBezTo>
                <a:cubicBezTo>
                  <a:pt x="7433940" y="4442924"/>
                  <a:pt x="7430857" y="4436938"/>
                  <a:pt x="7428680" y="4428776"/>
                </a:cubicBezTo>
                <a:cubicBezTo>
                  <a:pt x="7426503" y="4420613"/>
                  <a:pt x="7425415" y="4408551"/>
                  <a:pt x="7425415" y="4392589"/>
                </a:cubicBezTo>
                <a:cubicBezTo>
                  <a:pt x="7425415" y="4382069"/>
                  <a:pt x="7425777" y="4373635"/>
                  <a:pt x="7426503" y="4367286"/>
                </a:cubicBezTo>
                <a:cubicBezTo>
                  <a:pt x="7427229" y="4360938"/>
                  <a:pt x="7428317" y="4355859"/>
                  <a:pt x="7429768" y="4352050"/>
                </a:cubicBezTo>
                <a:cubicBezTo>
                  <a:pt x="7431219" y="4348241"/>
                  <a:pt x="7433033" y="4345702"/>
                  <a:pt x="7435209" y="4344432"/>
                </a:cubicBezTo>
                <a:cubicBezTo>
                  <a:pt x="7437387" y="4343162"/>
                  <a:pt x="7440107" y="4342527"/>
                  <a:pt x="7443372" y="4342527"/>
                </a:cubicBezTo>
                <a:cubicBezTo>
                  <a:pt x="7447363" y="4342527"/>
                  <a:pt x="7453257" y="4344795"/>
                  <a:pt x="7461057" y="4349329"/>
                </a:cubicBezTo>
                <a:cubicBezTo>
                  <a:pt x="7468857" y="4353864"/>
                  <a:pt x="7478561" y="4358852"/>
                  <a:pt x="7490169" y="4364294"/>
                </a:cubicBezTo>
                <a:cubicBezTo>
                  <a:pt x="7501777" y="4369735"/>
                  <a:pt x="7515291" y="4374814"/>
                  <a:pt x="7530709" y="4379530"/>
                </a:cubicBezTo>
                <a:cubicBezTo>
                  <a:pt x="7546126" y="4384246"/>
                  <a:pt x="7563629" y="4386604"/>
                  <a:pt x="7583219" y="4386604"/>
                </a:cubicBezTo>
                <a:cubicBezTo>
                  <a:pt x="7595553" y="4386604"/>
                  <a:pt x="7606527" y="4385334"/>
                  <a:pt x="7616141" y="4382795"/>
                </a:cubicBezTo>
                <a:cubicBezTo>
                  <a:pt x="7625754" y="4380255"/>
                  <a:pt x="7634097" y="4376628"/>
                  <a:pt x="7641171" y="4371912"/>
                </a:cubicBezTo>
                <a:cubicBezTo>
                  <a:pt x="7648245" y="4367196"/>
                  <a:pt x="7653597" y="4361210"/>
                  <a:pt x="7657224" y="4353955"/>
                </a:cubicBezTo>
                <a:cubicBezTo>
                  <a:pt x="7660851" y="4346699"/>
                  <a:pt x="7662665" y="4338356"/>
                  <a:pt x="7662665" y="4328924"/>
                </a:cubicBezTo>
                <a:cubicBezTo>
                  <a:pt x="7662665" y="4318041"/>
                  <a:pt x="7659310" y="4308699"/>
                  <a:pt x="7652599" y="4300900"/>
                </a:cubicBezTo>
                <a:cubicBezTo>
                  <a:pt x="7645887" y="4293100"/>
                  <a:pt x="7636999" y="4286298"/>
                  <a:pt x="7625935" y="4280494"/>
                </a:cubicBezTo>
                <a:cubicBezTo>
                  <a:pt x="7614871" y="4274690"/>
                  <a:pt x="7602355" y="4269248"/>
                  <a:pt x="7588389" y="4264169"/>
                </a:cubicBezTo>
                <a:cubicBezTo>
                  <a:pt x="7574422" y="4259091"/>
                  <a:pt x="7560093" y="4253468"/>
                  <a:pt x="7545401" y="4247301"/>
                </a:cubicBezTo>
                <a:cubicBezTo>
                  <a:pt x="7530709" y="4241134"/>
                  <a:pt x="7516379" y="4234060"/>
                  <a:pt x="7502413" y="4226079"/>
                </a:cubicBezTo>
                <a:cubicBezTo>
                  <a:pt x="7488446" y="4218098"/>
                  <a:pt x="7475931" y="4208303"/>
                  <a:pt x="7464866" y="4196694"/>
                </a:cubicBezTo>
                <a:cubicBezTo>
                  <a:pt x="7453801" y="4185086"/>
                  <a:pt x="7444913" y="4171119"/>
                  <a:pt x="7438203" y="4154795"/>
                </a:cubicBezTo>
                <a:cubicBezTo>
                  <a:pt x="7431491" y="4138470"/>
                  <a:pt x="7428135" y="4118881"/>
                  <a:pt x="7428135" y="4096026"/>
                </a:cubicBezTo>
                <a:cubicBezTo>
                  <a:pt x="7428135" y="4072809"/>
                  <a:pt x="7432671" y="4051496"/>
                  <a:pt x="7441739" y="4032088"/>
                </a:cubicBezTo>
                <a:cubicBezTo>
                  <a:pt x="7450809" y="4012680"/>
                  <a:pt x="7463869" y="3996084"/>
                  <a:pt x="7480919" y="3982298"/>
                </a:cubicBezTo>
                <a:cubicBezTo>
                  <a:pt x="7497969" y="3968513"/>
                  <a:pt x="7518737" y="3957811"/>
                  <a:pt x="7543224" y="3950193"/>
                </a:cubicBezTo>
                <a:cubicBezTo>
                  <a:pt x="7567711" y="3942575"/>
                  <a:pt x="7595191" y="3938766"/>
                  <a:pt x="7625663" y="3938766"/>
                </a:cubicBezTo>
                <a:close/>
                <a:moveTo>
                  <a:pt x="6901763" y="3938766"/>
                </a:moveTo>
                <a:cubicBezTo>
                  <a:pt x="6916999" y="3938766"/>
                  <a:pt x="6931783" y="3939854"/>
                  <a:pt x="6946111" y="3942031"/>
                </a:cubicBezTo>
                <a:cubicBezTo>
                  <a:pt x="6960441" y="3944207"/>
                  <a:pt x="6973410" y="3946928"/>
                  <a:pt x="6985019" y="3950193"/>
                </a:cubicBezTo>
                <a:cubicBezTo>
                  <a:pt x="6996627" y="3953458"/>
                  <a:pt x="7006422" y="3956995"/>
                  <a:pt x="7014403" y="3960804"/>
                </a:cubicBezTo>
                <a:cubicBezTo>
                  <a:pt x="7022383" y="3964613"/>
                  <a:pt x="7028097" y="3967878"/>
                  <a:pt x="7031543" y="3970599"/>
                </a:cubicBezTo>
                <a:cubicBezTo>
                  <a:pt x="7034990" y="3973320"/>
                  <a:pt x="7037439" y="3976041"/>
                  <a:pt x="7038889" y="3978761"/>
                </a:cubicBezTo>
                <a:cubicBezTo>
                  <a:pt x="7040341" y="3981482"/>
                  <a:pt x="7041429" y="3984747"/>
                  <a:pt x="7042155" y="3988556"/>
                </a:cubicBezTo>
                <a:cubicBezTo>
                  <a:pt x="7042880" y="3992365"/>
                  <a:pt x="7043515" y="3997081"/>
                  <a:pt x="7044059" y="4002704"/>
                </a:cubicBezTo>
                <a:cubicBezTo>
                  <a:pt x="7044603" y="4008327"/>
                  <a:pt x="7044875" y="4015310"/>
                  <a:pt x="7044875" y="4023654"/>
                </a:cubicBezTo>
                <a:cubicBezTo>
                  <a:pt x="7044875" y="4033449"/>
                  <a:pt x="7044603" y="4041430"/>
                  <a:pt x="7044059" y="4047597"/>
                </a:cubicBezTo>
                <a:cubicBezTo>
                  <a:pt x="7043515" y="4053764"/>
                  <a:pt x="7042608" y="4058661"/>
                  <a:pt x="7041339" y="4062289"/>
                </a:cubicBezTo>
                <a:cubicBezTo>
                  <a:pt x="7040069" y="4065917"/>
                  <a:pt x="7038345" y="4068365"/>
                  <a:pt x="7036169" y="4069635"/>
                </a:cubicBezTo>
                <a:cubicBezTo>
                  <a:pt x="7033993" y="4070905"/>
                  <a:pt x="7031453" y="4071539"/>
                  <a:pt x="7028551" y="4071539"/>
                </a:cubicBezTo>
                <a:cubicBezTo>
                  <a:pt x="7025286" y="4071539"/>
                  <a:pt x="7020207" y="4069635"/>
                  <a:pt x="7013315" y="4065826"/>
                </a:cubicBezTo>
                <a:cubicBezTo>
                  <a:pt x="7006422" y="4062017"/>
                  <a:pt x="6997806" y="4057935"/>
                  <a:pt x="6987467" y="4053582"/>
                </a:cubicBezTo>
                <a:cubicBezTo>
                  <a:pt x="6977129" y="4049229"/>
                  <a:pt x="6965157" y="4045148"/>
                  <a:pt x="6951553" y="4041339"/>
                </a:cubicBezTo>
                <a:cubicBezTo>
                  <a:pt x="6937949" y="4037530"/>
                  <a:pt x="6922441" y="4035625"/>
                  <a:pt x="6905028" y="4035625"/>
                </a:cubicBezTo>
                <a:cubicBezTo>
                  <a:pt x="6892694" y="4035625"/>
                  <a:pt x="6881993" y="4036895"/>
                  <a:pt x="6872923" y="4039434"/>
                </a:cubicBezTo>
                <a:cubicBezTo>
                  <a:pt x="6863854" y="4041974"/>
                  <a:pt x="6856417" y="4045601"/>
                  <a:pt x="6850613" y="4050317"/>
                </a:cubicBezTo>
                <a:cubicBezTo>
                  <a:pt x="6844809" y="4055033"/>
                  <a:pt x="6840455" y="4060566"/>
                  <a:pt x="6837553" y="4066914"/>
                </a:cubicBezTo>
                <a:cubicBezTo>
                  <a:pt x="6834651" y="4073262"/>
                  <a:pt x="6833200" y="4080064"/>
                  <a:pt x="6833200" y="4087320"/>
                </a:cubicBezTo>
                <a:cubicBezTo>
                  <a:pt x="6833200" y="4098566"/>
                  <a:pt x="6836646" y="4107997"/>
                  <a:pt x="6843539" y="4115616"/>
                </a:cubicBezTo>
                <a:cubicBezTo>
                  <a:pt x="6850431" y="4123234"/>
                  <a:pt x="6859501" y="4129945"/>
                  <a:pt x="6870747" y="4135749"/>
                </a:cubicBezTo>
                <a:cubicBezTo>
                  <a:pt x="6881993" y="4141554"/>
                  <a:pt x="6894780" y="4146995"/>
                  <a:pt x="6909109" y="4152074"/>
                </a:cubicBezTo>
                <a:cubicBezTo>
                  <a:pt x="6923439" y="4157153"/>
                  <a:pt x="6937949" y="4162685"/>
                  <a:pt x="6952641" y="4168671"/>
                </a:cubicBezTo>
                <a:cubicBezTo>
                  <a:pt x="6967333" y="4174656"/>
                  <a:pt x="6981845" y="4181639"/>
                  <a:pt x="6996173" y="4189620"/>
                </a:cubicBezTo>
                <a:cubicBezTo>
                  <a:pt x="7010503" y="4197601"/>
                  <a:pt x="7023291" y="4207396"/>
                  <a:pt x="7034537" y="4219005"/>
                </a:cubicBezTo>
                <a:cubicBezTo>
                  <a:pt x="7045783" y="4230613"/>
                  <a:pt x="7054851" y="4244489"/>
                  <a:pt x="7061744" y="4260632"/>
                </a:cubicBezTo>
                <a:cubicBezTo>
                  <a:pt x="7068637" y="4276776"/>
                  <a:pt x="7072083" y="4295912"/>
                  <a:pt x="7072083" y="4318041"/>
                </a:cubicBezTo>
                <a:cubicBezTo>
                  <a:pt x="7072083" y="4345611"/>
                  <a:pt x="7066913" y="4369916"/>
                  <a:pt x="7056575" y="4390957"/>
                </a:cubicBezTo>
                <a:cubicBezTo>
                  <a:pt x="7046235" y="4411998"/>
                  <a:pt x="7031635" y="4429592"/>
                  <a:pt x="7012771" y="4443740"/>
                </a:cubicBezTo>
                <a:cubicBezTo>
                  <a:pt x="6993907" y="4457888"/>
                  <a:pt x="6971596" y="4468499"/>
                  <a:pt x="6945839" y="4475573"/>
                </a:cubicBezTo>
                <a:cubicBezTo>
                  <a:pt x="6920083" y="4482647"/>
                  <a:pt x="6892150" y="4486184"/>
                  <a:pt x="6862040" y="4486184"/>
                </a:cubicBezTo>
                <a:cubicBezTo>
                  <a:pt x="6843901" y="4486184"/>
                  <a:pt x="6826579" y="4484823"/>
                  <a:pt x="6810073" y="4482103"/>
                </a:cubicBezTo>
                <a:cubicBezTo>
                  <a:pt x="6793567" y="4479382"/>
                  <a:pt x="6778785" y="4475936"/>
                  <a:pt x="6765725" y="4471764"/>
                </a:cubicBezTo>
                <a:cubicBezTo>
                  <a:pt x="6752665" y="4467592"/>
                  <a:pt x="6741782" y="4463329"/>
                  <a:pt x="6733076" y="4458976"/>
                </a:cubicBezTo>
                <a:cubicBezTo>
                  <a:pt x="6724369" y="4454623"/>
                  <a:pt x="6718021" y="4450542"/>
                  <a:pt x="6714031" y="4446733"/>
                </a:cubicBezTo>
                <a:cubicBezTo>
                  <a:pt x="6710040" y="4442924"/>
                  <a:pt x="6706957" y="4436938"/>
                  <a:pt x="6704780" y="4428776"/>
                </a:cubicBezTo>
                <a:cubicBezTo>
                  <a:pt x="6702603" y="4420613"/>
                  <a:pt x="6701515" y="4408551"/>
                  <a:pt x="6701515" y="4392589"/>
                </a:cubicBezTo>
                <a:cubicBezTo>
                  <a:pt x="6701515" y="4382069"/>
                  <a:pt x="6701877" y="4373635"/>
                  <a:pt x="6702603" y="4367286"/>
                </a:cubicBezTo>
                <a:cubicBezTo>
                  <a:pt x="6703329" y="4360938"/>
                  <a:pt x="6704417" y="4355859"/>
                  <a:pt x="6705868" y="4352050"/>
                </a:cubicBezTo>
                <a:cubicBezTo>
                  <a:pt x="6707319" y="4348241"/>
                  <a:pt x="6709133" y="4345702"/>
                  <a:pt x="6711309" y="4344432"/>
                </a:cubicBezTo>
                <a:cubicBezTo>
                  <a:pt x="6713487" y="4343162"/>
                  <a:pt x="6716207" y="4342527"/>
                  <a:pt x="6719472" y="4342527"/>
                </a:cubicBezTo>
                <a:cubicBezTo>
                  <a:pt x="6723463" y="4342527"/>
                  <a:pt x="6729357" y="4344795"/>
                  <a:pt x="6737157" y="4349329"/>
                </a:cubicBezTo>
                <a:cubicBezTo>
                  <a:pt x="6744957" y="4353864"/>
                  <a:pt x="6754661" y="4358852"/>
                  <a:pt x="6766269" y="4364294"/>
                </a:cubicBezTo>
                <a:cubicBezTo>
                  <a:pt x="6777877" y="4369735"/>
                  <a:pt x="6791391" y="4374814"/>
                  <a:pt x="6806809" y="4379530"/>
                </a:cubicBezTo>
                <a:cubicBezTo>
                  <a:pt x="6822226" y="4384246"/>
                  <a:pt x="6839729" y="4386604"/>
                  <a:pt x="6859319" y="4386604"/>
                </a:cubicBezTo>
                <a:cubicBezTo>
                  <a:pt x="6871653" y="4386604"/>
                  <a:pt x="6882627" y="4385334"/>
                  <a:pt x="6892241" y="4382795"/>
                </a:cubicBezTo>
                <a:cubicBezTo>
                  <a:pt x="6901854" y="4380255"/>
                  <a:pt x="6910197" y="4376628"/>
                  <a:pt x="6917271" y="4371912"/>
                </a:cubicBezTo>
                <a:cubicBezTo>
                  <a:pt x="6924345" y="4367196"/>
                  <a:pt x="6929697" y="4361210"/>
                  <a:pt x="6933324" y="4353955"/>
                </a:cubicBezTo>
                <a:cubicBezTo>
                  <a:pt x="6936951" y="4346699"/>
                  <a:pt x="6938765" y="4338356"/>
                  <a:pt x="6938765" y="4328924"/>
                </a:cubicBezTo>
                <a:cubicBezTo>
                  <a:pt x="6938765" y="4318041"/>
                  <a:pt x="6935410" y="4308699"/>
                  <a:pt x="6928699" y="4300900"/>
                </a:cubicBezTo>
                <a:cubicBezTo>
                  <a:pt x="6921987" y="4293100"/>
                  <a:pt x="6913099" y="4286298"/>
                  <a:pt x="6902035" y="4280494"/>
                </a:cubicBezTo>
                <a:cubicBezTo>
                  <a:pt x="6890971" y="4274690"/>
                  <a:pt x="6878455" y="4269248"/>
                  <a:pt x="6864489" y="4264169"/>
                </a:cubicBezTo>
                <a:cubicBezTo>
                  <a:pt x="6850522" y="4259091"/>
                  <a:pt x="6836193" y="4253468"/>
                  <a:pt x="6821501" y="4247301"/>
                </a:cubicBezTo>
                <a:cubicBezTo>
                  <a:pt x="6806809" y="4241134"/>
                  <a:pt x="6792479" y="4234060"/>
                  <a:pt x="6778513" y="4226079"/>
                </a:cubicBezTo>
                <a:cubicBezTo>
                  <a:pt x="6764546" y="4218098"/>
                  <a:pt x="6752031" y="4208303"/>
                  <a:pt x="6740966" y="4196694"/>
                </a:cubicBezTo>
                <a:cubicBezTo>
                  <a:pt x="6729901" y="4185086"/>
                  <a:pt x="6721013" y="4171119"/>
                  <a:pt x="6714303" y="4154795"/>
                </a:cubicBezTo>
                <a:cubicBezTo>
                  <a:pt x="6707591" y="4138470"/>
                  <a:pt x="6704235" y="4118881"/>
                  <a:pt x="6704235" y="4096026"/>
                </a:cubicBezTo>
                <a:cubicBezTo>
                  <a:pt x="6704235" y="4072809"/>
                  <a:pt x="6708771" y="4051496"/>
                  <a:pt x="6717839" y="4032088"/>
                </a:cubicBezTo>
                <a:cubicBezTo>
                  <a:pt x="6726909" y="4012680"/>
                  <a:pt x="6739969" y="3996084"/>
                  <a:pt x="6757019" y="3982298"/>
                </a:cubicBezTo>
                <a:cubicBezTo>
                  <a:pt x="6774069" y="3968513"/>
                  <a:pt x="6794837" y="3957811"/>
                  <a:pt x="6819324" y="3950193"/>
                </a:cubicBezTo>
                <a:cubicBezTo>
                  <a:pt x="6843811" y="3942575"/>
                  <a:pt x="6871291" y="3938766"/>
                  <a:pt x="6901763" y="3938766"/>
                </a:cubicBezTo>
                <a:close/>
                <a:moveTo>
                  <a:pt x="5586490" y="3938766"/>
                </a:moveTo>
                <a:cubicBezTo>
                  <a:pt x="5624581" y="3938766"/>
                  <a:pt x="5657139" y="3942484"/>
                  <a:pt x="5684166" y="3949921"/>
                </a:cubicBezTo>
                <a:cubicBezTo>
                  <a:pt x="5711192" y="3957358"/>
                  <a:pt x="5733411" y="3968785"/>
                  <a:pt x="5750824" y="3984203"/>
                </a:cubicBezTo>
                <a:cubicBezTo>
                  <a:pt x="5768237" y="3999620"/>
                  <a:pt x="5780934" y="4019482"/>
                  <a:pt x="5788915" y="4043787"/>
                </a:cubicBezTo>
                <a:cubicBezTo>
                  <a:pt x="5796896" y="4068093"/>
                  <a:pt x="5800886" y="4096933"/>
                  <a:pt x="5800886" y="4130308"/>
                </a:cubicBezTo>
                <a:lnTo>
                  <a:pt x="5800886" y="4456799"/>
                </a:lnTo>
                <a:cubicBezTo>
                  <a:pt x="5800886" y="4461878"/>
                  <a:pt x="5799073" y="4465869"/>
                  <a:pt x="5795445" y="4468771"/>
                </a:cubicBezTo>
                <a:cubicBezTo>
                  <a:pt x="5791818" y="4471673"/>
                  <a:pt x="5786104" y="4473759"/>
                  <a:pt x="5778305" y="4475029"/>
                </a:cubicBezTo>
                <a:cubicBezTo>
                  <a:pt x="5770505" y="4476298"/>
                  <a:pt x="5758987" y="4476933"/>
                  <a:pt x="5743750" y="4476933"/>
                </a:cubicBezTo>
                <a:cubicBezTo>
                  <a:pt x="5727426" y="4476933"/>
                  <a:pt x="5715545" y="4476298"/>
                  <a:pt x="5708108" y="4475029"/>
                </a:cubicBezTo>
                <a:cubicBezTo>
                  <a:pt x="5700672" y="4473759"/>
                  <a:pt x="5695411" y="4471673"/>
                  <a:pt x="5692328" y="4468771"/>
                </a:cubicBezTo>
                <a:cubicBezTo>
                  <a:pt x="5689244" y="4465869"/>
                  <a:pt x="5687703" y="4461878"/>
                  <a:pt x="5687703" y="4456799"/>
                </a:cubicBezTo>
                <a:lnTo>
                  <a:pt x="5687703" y="4418165"/>
                </a:lnTo>
                <a:cubicBezTo>
                  <a:pt x="5667750" y="4439568"/>
                  <a:pt x="5644987" y="4456255"/>
                  <a:pt x="5619411" y="4468227"/>
                </a:cubicBezTo>
                <a:cubicBezTo>
                  <a:pt x="5593837" y="4480198"/>
                  <a:pt x="5565450" y="4486184"/>
                  <a:pt x="5534252" y="4486184"/>
                </a:cubicBezTo>
                <a:cubicBezTo>
                  <a:pt x="5508495" y="4486184"/>
                  <a:pt x="5484824" y="4482828"/>
                  <a:pt x="5463240" y="4476117"/>
                </a:cubicBezTo>
                <a:cubicBezTo>
                  <a:pt x="5441655" y="4469406"/>
                  <a:pt x="5422972" y="4459430"/>
                  <a:pt x="5407192" y="4446188"/>
                </a:cubicBezTo>
                <a:cubicBezTo>
                  <a:pt x="5391411" y="4432947"/>
                  <a:pt x="5379168" y="4416532"/>
                  <a:pt x="5370462" y="4396943"/>
                </a:cubicBezTo>
                <a:cubicBezTo>
                  <a:pt x="5361756" y="4377353"/>
                  <a:pt x="5357402" y="4354499"/>
                  <a:pt x="5357402" y="4328379"/>
                </a:cubicBezTo>
                <a:cubicBezTo>
                  <a:pt x="5357402" y="4300083"/>
                  <a:pt x="5362934" y="4275506"/>
                  <a:pt x="5373999" y="4254647"/>
                </a:cubicBezTo>
                <a:cubicBezTo>
                  <a:pt x="5385063" y="4233788"/>
                  <a:pt x="5401569" y="4216556"/>
                  <a:pt x="5423516" y="4202952"/>
                </a:cubicBezTo>
                <a:cubicBezTo>
                  <a:pt x="5445464" y="4189348"/>
                  <a:pt x="5472762" y="4179282"/>
                  <a:pt x="5505411" y="4172752"/>
                </a:cubicBezTo>
                <a:cubicBezTo>
                  <a:pt x="5538061" y="4166222"/>
                  <a:pt x="5575970" y="4162957"/>
                  <a:pt x="5619140" y="4162957"/>
                </a:cubicBezTo>
                <a:lnTo>
                  <a:pt x="5666481" y="4162957"/>
                </a:lnTo>
                <a:lnTo>
                  <a:pt x="5666481" y="4133573"/>
                </a:lnTo>
                <a:cubicBezTo>
                  <a:pt x="5666481" y="4118336"/>
                  <a:pt x="5664939" y="4105005"/>
                  <a:pt x="5661855" y="4093578"/>
                </a:cubicBezTo>
                <a:cubicBezTo>
                  <a:pt x="5658772" y="4082150"/>
                  <a:pt x="5653693" y="4072628"/>
                  <a:pt x="5646619" y="4065010"/>
                </a:cubicBezTo>
                <a:cubicBezTo>
                  <a:pt x="5639545" y="4057391"/>
                  <a:pt x="5630113" y="4051768"/>
                  <a:pt x="5618324" y="4048141"/>
                </a:cubicBezTo>
                <a:cubicBezTo>
                  <a:pt x="5606533" y="4044513"/>
                  <a:pt x="5591932" y="4042699"/>
                  <a:pt x="5574519" y="4042699"/>
                </a:cubicBezTo>
                <a:cubicBezTo>
                  <a:pt x="5551664" y="4042699"/>
                  <a:pt x="5531259" y="4045239"/>
                  <a:pt x="5513302" y="4050317"/>
                </a:cubicBezTo>
                <a:cubicBezTo>
                  <a:pt x="5495345" y="4055396"/>
                  <a:pt x="5479473" y="4061019"/>
                  <a:pt x="5465688" y="4067186"/>
                </a:cubicBezTo>
                <a:cubicBezTo>
                  <a:pt x="5451903" y="4073353"/>
                  <a:pt x="5440385" y="4078976"/>
                  <a:pt x="5431135" y="4084055"/>
                </a:cubicBezTo>
                <a:cubicBezTo>
                  <a:pt x="5421884" y="4089134"/>
                  <a:pt x="5414357" y="4091673"/>
                  <a:pt x="5408552" y="4091673"/>
                </a:cubicBezTo>
                <a:cubicBezTo>
                  <a:pt x="5404562" y="4091673"/>
                  <a:pt x="5401025" y="4090403"/>
                  <a:pt x="5397941" y="4087864"/>
                </a:cubicBezTo>
                <a:cubicBezTo>
                  <a:pt x="5394858" y="4085325"/>
                  <a:pt x="5392318" y="4081697"/>
                  <a:pt x="5390323" y="4076981"/>
                </a:cubicBezTo>
                <a:cubicBezTo>
                  <a:pt x="5388328" y="4072265"/>
                  <a:pt x="5386786" y="4066460"/>
                  <a:pt x="5385698" y="4059568"/>
                </a:cubicBezTo>
                <a:cubicBezTo>
                  <a:pt x="5384610" y="4052675"/>
                  <a:pt x="5384065" y="4045057"/>
                  <a:pt x="5384065" y="4036713"/>
                </a:cubicBezTo>
                <a:cubicBezTo>
                  <a:pt x="5384065" y="4025468"/>
                  <a:pt x="5384972" y="4016580"/>
                  <a:pt x="5386786" y="4010050"/>
                </a:cubicBezTo>
                <a:cubicBezTo>
                  <a:pt x="5388600" y="4003520"/>
                  <a:pt x="5392046" y="3997625"/>
                  <a:pt x="5397125" y="3992365"/>
                </a:cubicBezTo>
                <a:cubicBezTo>
                  <a:pt x="5402204" y="3987105"/>
                  <a:pt x="5411092" y="3981301"/>
                  <a:pt x="5423789" y="3974952"/>
                </a:cubicBezTo>
                <a:cubicBezTo>
                  <a:pt x="5436485" y="3968604"/>
                  <a:pt x="5451359" y="3962709"/>
                  <a:pt x="5468409" y="3957267"/>
                </a:cubicBezTo>
                <a:cubicBezTo>
                  <a:pt x="5485459" y="3951826"/>
                  <a:pt x="5504051" y="3947382"/>
                  <a:pt x="5524185" y="3943935"/>
                </a:cubicBezTo>
                <a:cubicBezTo>
                  <a:pt x="5544318" y="3940489"/>
                  <a:pt x="5565087" y="3938766"/>
                  <a:pt x="5586490" y="3938766"/>
                </a:cubicBezTo>
                <a:close/>
                <a:moveTo>
                  <a:pt x="5072936" y="3938766"/>
                </a:moveTo>
                <a:cubicBezTo>
                  <a:pt x="5105947" y="3938766"/>
                  <a:pt x="5133790" y="3944207"/>
                  <a:pt x="5156463" y="3955091"/>
                </a:cubicBezTo>
                <a:cubicBezTo>
                  <a:pt x="5179136" y="3965974"/>
                  <a:pt x="5197456" y="3980757"/>
                  <a:pt x="5211422" y="3999439"/>
                </a:cubicBezTo>
                <a:cubicBezTo>
                  <a:pt x="5225389" y="4018122"/>
                  <a:pt x="5235456" y="4039979"/>
                  <a:pt x="5241623" y="4065010"/>
                </a:cubicBezTo>
                <a:cubicBezTo>
                  <a:pt x="5247790" y="4090041"/>
                  <a:pt x="5250873" y="4120150"/>
                  <a:pt x="5250873" y="4155339"/>
                </a:cubicBezTo>
                <a:lnTo>
                  <a:pt x="5250873" y="4455167"/>
                </a:lnTo>
                <a:cubicBezTo>
                  <a:pt x="5250873" y="4458795"/>
                  <a:pt x="5249785" y="4461969"/>
                  <a:pt x="5247609" y="4464690"/>
                </a:cubicBezTo>
                <a:cubicBezTo>
                  <a:pt x="5245432" y="4467410"/>
                  <a:pt x="5241804" y="4469678"/>
                  <a:pt x="5236726" y="4471492"/>
                </a:cubicBezTo>
                <a:cubicBezTo>
                  <a:pt x="5231647" y="4473305"/>
                  <a:pt x="5224663" y="4474666"/>
                  <a:pt x="5215776" y="4475573"/>
                </a:cubicBezTo>
                <a:cubicBezTo>
                  <a:pt x="5206888" y="4476480"/>
                  <a:pt x="5195914" y="4476933"/>
                  <a:pt x="5182854" y="4476933"/>
                </a:cubicBezTo>
                <a:cubicBezTo>
                  <a:pt x="5169432" y="4476933"/>
                  <a:pt x="5158277" y="4476480"/>
                  <a:pt x="5149389" y="4475573"/>
                </a:cubicBezTo>
                <a:cubicBezTo>
                  <a:pt x="5140501" y="4474666"/>
                  <a:pt x="5133518" y="4473305"/>
                  <a:pt x="5128439" y="4471492"/>
                </a:cubicBezTo>
                <a:cubicBezTo>
                  <a:pt x="5123360" y="4469678"/>
                  <a:pt x="5119733" y="4467410"/>
                  <a:pt x="5117556" y="4464690"/>
                </a:cubicBezTo>
                <a:cubicBezTo>
                  <a:pt x="5115379" y="4461969"/>
                  <a:pt x="5114291" y="4458795"/>
                  <a:pt x="5114291" y="4455167"/>
                </a:cubicBezTo>
                <a:lnTo>
                  <a:pt x="5114291" y="4178193"/>
                </a:lnTo>
                <a:cubicBezTo>
                  <a:pt x="5114291" y="4154613"/>
                  <a:pt x="5112568" y="4136112"/>
                  <a:pt x="5109122" y="4122690"/>
                </a:cubicBezTo>
                <a:cubicBezTo>
                  <a:pt x="5105675" y="4109267"/>
                  <a:pt x="5100687" y="4097749"/>
                  <a:pt x="5094157" y="4088136"/>
                </a:cubicBezTo>
                <a:cubicBezTo>
                  <a:pt x="5087628" y="4078523"/>
                  <a:pt x="5079194" y="4071086"/>
                  <a:pt x="5068854" y="4065826"/>
                </a:cubicBezTo>
                <a:cubicBezTo>
                  <a:pt x="5058515" y="4060566"/>
                  <a:pt x="5046453" y="4057935"/>
                  <a:pt x="5032668" y="4057935"/>
                </a:cubicBezTo>
                <a:cubicBezTo>
                  <a:pt x="5015255" y="4057935"/>
                  <a:pt x="4997661" y="4064284"/>
                  <a:pt x="4979885" y="4076981"/>
                </a:cubicBezTo>
                <a:cubicBezTo>
                  <a:pt x="4962110" y="4089678"/>
                  <a:pt x="4943609" y="4108179"/>
                  <a:pt x="4924382" y="4132484"/>
                </a:cubicBezTo>
                <a:lnTo>
                  <a:pt x="4924382" y="4455167"/>
                </a:lnTo>
                <a:cubicBezTo>
                  <a:pt x="4924382" y="4458795"/>
                  <a:pt x="4923294" y="4461969"/>
                  <a:pt x="4921117" y="4464690"/>
                </a:cubicBezTo>
                <a:cubicBezTo>
                  <a:pt x="4918940" y="4467410"/>
                  <a:pt x="4915222" y="4469678"/>
                  <a:pt x="4909962" y="4471492"/>
                </a:cubicBezTo>
                <a:cubicBezTo>
                  <a:pt x="4904702" y="4473305"/>
                  <a:pt x="4897718" y="4474666"/>
                  <a:pt x="4889012" y="4475573"/>
                </a:cubicBezTo>
                <a:cubicBezTo>
                  <a:pt x="4880305" y="4476480"/>
                  <a:pt x="4869241" y="4476933"/>
                  <a:pt x="4855819" y="4476933"/>
                </a:cubicBezTo>
                <a:cubicBezTo>
                  <a:pt x="4842397" y="4476933"/>
                  <a:pt x="4831332" y="4476480"/>
                  <a:pt x="4822626" y="4475573"/>
                </a:cubicBezTo>
                <a:cubicBezTo>
                  <a:pt x="4813919" y="4474666"/>
                  <a:pt x="4806935" y="4473305"/>
                  <a:pt x="4801676" y="4471492"/>
                </a:cubicBezTo>
                <a:cubicBezTo>
                  <a:pt x="4796415" y="4469678"/>
                  <a:pt x="4792697" y="4467410"/>
                  <a:pt x="4790521" y="4464690"/>
                </a:cubicBezTo>
                <a:cubicBezTo>
                  <a:pt x="4788345" y="4461969"/>
                  <a:pt x="4787256" y="4458795"/>
                  <a:pt x="4787256" y="4455167"/>
                </a:cubicBezTo>
                <a:lnTo>
                  <a:pt x="4787256" y="3969783"/>
                </a:lnTo>
                <a:cubicBezTo>
                  <a:pt x="4787256" y="3966155"/>
                  <a:pt x="4788162" y="3962981"/>
                  <a:pt x="4789977" y="3960260"/>
                </a:cubicBezTo>
                <a:cubicBezTo>
                  <a:pt x="4791790" y="3957539"/>
                  <a:pt x="4795055" y="3955272"/>
                  <a:pt x="4799771" y="3953458"/>
                </a:cubicBezTo>
                <a:cubicBezTo>
                  <a:pt x="4804487" y="3951644"/>
                  <a:pt x="4810563" y="3950284"/>
                  <a:pt x="4818000" y="3949377"/>
                </a:cubicBezTo>
                <a:cubicBezTo>
                  <a:pt x="4825437" y="3948470"/>
                  <a:pt x="4834779" y="3948017"/>
                  <a:pt x="4846024" y="3948017"/>
                </a:cubicBezTo>
                <a:cubicBezTo>
                  <a:pt x="4857632" y="3948017"/>
                  <a:pt x="4867246" y="3948470"/>
                  <a:pt x="4874864" y="3949377"/>
                </a:cubicBezTo>
                <a:cubicBezTo>
                  <a:pt x="4882482" y="3950284"/>
                  <a:pt x="4888377" y="3951644"/>
                  <a:pt x="4892549" y="3953458"/>
                </a:cubicBezTo>
                <a:cubicBezTo>
                  <a:pt x="4896721" y="3955272"/>
                  <a:pt x="4899714" y="3957539"/>
                  <a:pt x="4901527" y="3960260"/>
                </a:cubicBezTo>
                <a:cubicBezTo>
                  <a:pt x="4903342" y="3962981"/>
                  <a:pt x="4904248" y="3966155"/>
                  <a:pt x="4904248" y="3969783"/>
                </a:cubicBezTo>
                <a:lnTo>
                  <a:pt x="4904248" y="4025831"/>
                </a:lnTo>
                <a:cubicBezTo>
                  <a:pt x="4931094" y="3996809"/>
                  <a:pt x="4958391" y="3975043"/>
                  <a:pt x="4986143" y="3960532"/>
                </a:cubicBezTo>
                <a:cubicBezTo>
                  <a:pt x="5013895" y="3946021"/>
                  <a:pt x="5042826" y="3938766"/>
                  <a:pt x="5072936" y="3938766"/>
                </a:cubicBezTo>
                <a:close/>
                <a:moveTo>
                  <a:pt x="3520649" y="3938766"/>
                </a:moveTo>
                <a:cubicBezTo>
                  <a:pt x="3561279" y="3938766"/>
                  <a:pt x="3596014" y="3944752"/>
                  <a:pt x="3624855" y="3956723"/>
                </a:cubicBezTo>
                <a:cubicBezTo>
                  <a:pt x="3653695" y="3968694"/>
                  <a:pt x="3677366" y="3985291"/>
                  <a:pt x="3695867" y="4006513"/>
                </a:cubicBezTo>
                <a:cubicBezTo>
                  <a:pt x="3714368" y="4027735"/>
                  <a:pt x="3727972" y="4052857"/>
                  <a:pt x="3736678" y="4081878"/>
                </a:cubicBezTo>
                <a:cubicBezTo>
                  <a:pt x="3745384" y="4110900"/>
                  <a:pt x="3749737" y="4142460"/>
                  <a:pt x="3749737" y="4176561"/>
                </a:cubicBezTo>
                <a:lnTo>
                  <a:pt x="3749737" y="4198327"/>
                </a:lnTo>
                <a:cubicBezTo>
                  <a:pt x="3749737" y="4215014"/>
                  <a:pt x="3746019" y="4227348"/>
                  <a:pt x="3738582" y="4235329"/>
                </a:cubicBezTo>
                <a:cubicBezTo>
                  <a:pt x="3731146" y="4243310"/>
                  <a:pt x="3720898" y="4247301"/>
                  <a:pt x="3707838" y="4247301"/>
                </a:cubicBezTo>
                <a:lnTo>
                  <a:pt x="3412363" y="4247301"/>
                </a:lnTo>
                <a:cubicBezTo>
                  <a:pt x="3412363" y="4267978"/>
                  <a:pt x="3414811" y="4286752"/>
                  <a:pt x="3419709" y="4303620"/>
                </a:cubicBezTo>
                <a:cubicBezTo>
                  <a:pt x="3424606" y="4320489"/>
                  <a:pt x="3432406" y="4334819"/>
                  <a:pt x="3443108" y="4346608"/>
                </a:cubicBezTo>
                <a:cubicBezTo>
                  <a:pt x="3453809" y="4358399"/>
                  <a:pt x="3467594" y="4367377"/>
                  <a:pt x="3484463" y="4373544"/>
                </a:cubicBezTo>
                <a:cubicBezTo>
                  <a:pt x="3501332" y="4379711"/>
                  <a:pt x="3521556" y="4382795"/>
                  <a:pt x="3545136" y="4382795"/>
                </a:cubicBezTo>
                <a:cubicBezTo>
                  <a:pt x="3569079" y="4382795"/>
                  <a:pt x="3590119" y="4381072"/>
                  <a:pt x="3608258" y="4377625"/>
                </a:cubicBezTo>
                <a:cubicBezTo>
                  <a:pt x="3626396" y="4374179"/>
                  <a:pt x="3642086" y="4370370"/>
                  <a:pt x="3655327" y="4366198"/>
                </a:cubicBezTo>
                <a:cubicBezTo>
                  <a:pt x="3668569" y="4362026"/>
                  <a:pt x="3679542" y="4358217"/>
                  <a:pt x="3688248" y="4354771"/>
                </a:cubicBezTo>
                <a:cubicBezTo>
                  <a:pt x="3696956" y="4351325"/>
                  <a:pt x="3704029" y="4349601"/>
                  <a:pt x="3709470" y="4349601"/>
                </a:cubicBezTo>
                <a:cubicBezTo>
                  <a:pt x="3712735" y="4349601"/>
                  <a:pt x="3715456" y="4350236"/>
                  <a:pt x="3717632" y="4351506"/>
                </a:cubicBezTo>
                <a:cubicBezTo>
                  <a:pt x="3719809" y="4352776"/>
                  <a:pt x="3721624" y="4355043"/>
                  <a:pt x="3723074" y="4358308"/>
                </a:cubicBezTo>
                <a:cubicBezTo>
                  <a:pt x="3724525" y="4361573"/>
                  <a:pt x="3725523" y="4366198"/>
                  <a:pt x="3726067" y="4372184"/>
                </a:cubicBezTo>
                <a:cubicBezTo>
                  <a:pt x="3726611" y="4378169"/>
                  <a:pt x="3726883" y="4385697"/>
                  <a:pt x="3726883" y="4394766"/>
                </a:cubicBezTo>
                <a:cubicBezTo>
                  <a:pt x="3726883" y="4402747"/>
                  <a:pt x="3726702" y="4409549"/>
                  <a:pt x="3726340" y="4415172"/>
                </a:cubicBezTo>
                <a:cubicBezTo>
                  <a:pt x="3725976" y="4420795"/>
                  <a:pt x="3725432" y="4425601"/>
                  <a:pt x="3724706" y="4429592"/>
                </a:cubicBezTo>
                <a:cubicBezTo>
                  <a:pt x="3723982" y="4433582"/>
                  <a:pt x="3722893" y="4436938"/>
                  <a:pt x="3721442" y="4439659"/>
                </a:cubicBezTo>
                <a:cubicBezTo>
                  <a:pt x="3719990" y="4442379"/>
                  <a:pt x="3718086" y="4445010"/>
                  <a:pt x="3715728" y="4447549"/>
                </a:cubicBezTo>
                <a:cubicBezTo>
                  <a:pt x="3713370" y="4450088"/>
                  <a:pt x="3706931" y="4453535"/>
                  <a:pt x="3696411" y="4457888"/>
                </a:cubicBezTo>
                <a:cubicBezTo>
                  <a:pt x="3685890" y="4462241"/>
                  <a:pt x="3672468" y="4466504"/>
                  <a:pt x="3656143" y="4470675"/>
                </a:cubicBezTo>
                <a:cubicBezTo>
                  <a:pt x="3639819" y="4474847"/>
                  <a:pt x="3621137" y="4478475"/>
                  <a:pt x="3600096" y="4481558"/>
                </a:cubicBezTo>
                <a:cubicBezTo>
                  <a:pt x="3579056" y="4484642"/>
                  <a:pt x="3556563" y="4486184"/>
                  <a:pt x="3532621" y="4486184"/>
                </a:cubicBezTo>
                <a:cubicBezTo>
                  <a:pt x="3489451" y="4486184"/>
                  <a:pt x="3451633" y="4480742"/>
                  <a:pt x="3419165" y="4469859"/>
                </a:cubicBezTo>
                <a:cubicBezTo>
                  <a:pt x="3386697" y="4458976"/>
                  <a:pt x="3359580" y="4442470"/>
                  <a:pt x="3337814" y="4420341"/>
                </a:cubicBezTo>
                <a:cubicBezTo>
                  <a:pt x="3316048" y="4398212"/>
                  <a:pt x="3299814" y="4370279"/>
                  <a:pt x="3289112" y="4336542"/>
                </a:cubicBezTo>
                <a:cubicBezTo>
                  <a:pt x="3278410" y="4302804"/>
                  <a:pt x="3273059" y="4263262"/>
                  <a:pt x="3273059" y="4217916"/>
                </a:cubicBezTo>
                <a:cubicBezTo>
                  <a:pt x="3273059" y="4174747"/>
                  <a:pt x="3278683" y="4135840"/>
                  <a:pt x="3289929" y="4101196"/>
                </a:cubicBezTo>
                <a:cubicBezTo>
                  <a:pt x="3301175" y="4066551"/>
                  <a:pt x="3317499" y="4037167"/>
                  <a:pt x="3338902" y="4013043"/>
                </a:cubicBezTo>
                <a:cubicBezTo>
                  <a:pt x="3360306" y="3988919"/>
                  <a:pt x="3386334" y="3970508"/>
                  <a:pt x="3416988" y="3957811"/>
                </a:cubicBezTo>
                <a:cubicBezTo>
                  <a:pt x="3447643" y="3945114"/>
                  <a:pt x="3482196" y="3938766"/>
                  <a:pt x="3520649" y="3938766"/>
                </a:cubicBezTo>
                <a:close/>
                <a:moveTo>
                  <a:pt x="3025089" y="3938766"/>
                </a:moveTo>
                <a:cubicBezTo>
                  <a:pt x="3040325" y="3938766"/>
                  <a:pt x="3055109" y="3939854"/>
                  <a:pt x="3069438" y="3942031"/>
                </a:cubicBezTo>
                <a:cubicBezTo>
                  <a:pt x="3083767" y="3944207"/>
                  <a:pt x="3096736" y="3946928"/>
                  <a:pt x="3108344" y="3950193"/>
                </a:cubicBezTo>
                <a:cubicBezTo>
                  <a:pt x="3119954" y="3953458"/>
                  <a:pt x="3129748" y="3956995"/>
                  <a:pt x="3137728" y="3960804"/>
                </a:cubicBezTo>
                <a:cubicBezTo>
                  <a:pt x="3145709" y="3964613"/>
                  <a:pt x="3151423" y="3967878"/>
                  <a:pt x="3154869" y="3970599"/>
                </a:cubicBezTo>
                <a:cubicBezTo>
                  <a:pt x="3158316" y="3973320"/>
                  <a:pt x="3160764" y="3976041"/>
                  <a:pt x="3162215" y="3978761"/>
                </a:cubicBezTo>
                <a:cubicBezTo>
                  <a:pt x="3163666" y="3981482"/>
                  <a:pt x="3164755" y="3984747"/>
                  <a:pt x="3165480" y="3988556"/>
                </a:cubicBezTo>
                <a:cubicBezTo>
                  <a:pt x="3166206" y="3992365"/>
                  <a:pt x="3166840" y="3997081"/>
                  <a:pt x="3167385" y="4002704"/>
                </a:cubicBezTo>
                <a:cubicBezTo>
                  <a:pt x="3167929" y="4008327"/>
                  <a:pt x="3168201" y="4015310"/>
                  <a:pt x="3168201" y="4023654"/>
                </a:cubicBezTo>
                <a:cubicBezTo>
                  <a:pt x="3168201" y="4033449"/>
                  <a:pt x="3167929" y="4041430"/>
                  <a:pt x="3167385" y="4047597"/>
                </a:cubicBezTo>
                <a:cubicBezTo>
                  <a:pt x="3166840" y="4053764"/>
                  <a:pt x="3165935" y="4058661"/>
                  <a:pt x="3164664" y="4062289"/>
                </a:cubicBezTo>
                <a:cubicBezTo>
                  <a:pt x="3163394" y="4065917"/>
                  <a:pt x="3161671" y="4068365"/>
                  <a:pt x="3159495" y="4069635"/>
                </a:cubicBezTo>
                <a:cubicBezTo>
                  <a:pt x="3157318" y="4070905"/>
                  <a:pt x="3154779" y="4071539"/>
                  <a:pt x="3151877" y="4071539"/>
                </a:cubicBezTo>
                <a:cubicBezTo>
                  <a:pt x="3148612" y="4071539"/>
                  <a:pt x="3143533" y="4069635"/>
                  <a:pt x="3136640" y="4065826"/>
                </a:cubicBezTo>
                <a:cubicBezTo>
                  <a:pt x="3129748" y="4062017"/>
                  <a:pt x="3121132" y="4057935"/>
                  <a:pt x="3110793" y="4053582"/>
                </a:cubicBezTo>
                <a:cubicBezTo>
                  <a:pt x="3100454" y="4049229"/>
                  <a:pt x="3088483" y="4045148"/>
                  <a:pt x="3074880" y="4041339"/>
                </a:cubicBezTo>
                <a:cubicBezTo>
                  <a:pt x="3061275" y="4037530"/>
                  <a:pt x="3045767" y="4035625"/>
                  <a:pt x="3028354" y="4035625"/>
                </a:cubicBezTo>
                <a:cubicBezTo>
                  <a:pt x="3016019" y="4035625"/>
                  <a:pt x="3005318" y="4036895"/>
                  <a:pt x="2996249" y="4039434"/>
                </a:cubicBezTo>
                <a:cubicBezTo>
                  <a:pt x="2987180" y="4041974"/>
                  <a:pt x="2979743" y="4045601"/>
                  <a:pt x="2973939" y="4050317"/>
                </a:cubicBezTo>
                <a:cubicBezTo>
                  <a:pt x="2968134" y="4055033"/>
                  <a:pt x="2963781" y="4060566"/>
                  <a:pt x="2960879" y="4066914"/>
                </a:cubicBezTo>
                <a:cubicBezTo>
                  <a:pt x="2957977" y="4073262"/>
                  <a:pt x="2956525" y="4080064"/>
                  <a:pt x="2956525" y="4087320"/>
                </a:cubicBezTo>
                <a:cubicBezTo>
                  <a:pt x="2956525" y="4098566"/>
                  <a:pt x="2959972" y="4107997"/>
                  <a:pt x="2966865" y="4115616"/>
                </a:cubicBezTo>
                <a:cubicBezTo>
                  <a:pt x="2973757" y="4123234"/>
                  <a:pt x="2982826" y="4129945"/>
                  <a:pt x="2994072" y="4135749"/>
                </a:cubicBezTo>
                <a:cubicBezTo>
                  <a:pt x="3005318" y="4141554"/>
                  <a:pt x="3018106" y="4146995"/>
                  <a:pt x="3032435" y="4152074"/>
                </a:cubicBezTo>
                <a:cubicBezTo>
                  <a:pt x="3046764" y="4157153"/>
                  <a:pt x="3061275" y="4162685"/>
                  <a:pt x="3075967" y="4168671"/>
                </a:cubicBezTo>
                <a:cubicBezTo>
                  <a:pt x="3090659" y="4174656"/>
                  <a:pt x="3105170" y="4181639"/>
                  <a:pt x="3119499" y="4189620"/>
                </a:cubicBezTo>
                <a:cubicBezTo>
                  <a:pt x="3133829" y="4197601"/>
                  <a:pt x="3146616" y="4207396"/>
                  <a:pt x="3157862" y="4219005"/>
                </a:cubicBezTo>
                <a:cubicBezTo>
                  <a:pt x="3169109" y="4230613"/>
                  <a:pt x="3178177" y="4244489"/>
                  <a:pt x="3185070" y="4260632"/>
                </a:cubicBezTo>
                <a:cubicBezTo>
                  <a:pt x="3191962" y="4276776"/>
                  <a:pt x="3195408" y="4295912"/>
                  <a:pt x="3195408" y="4318041"/>
                </a:cubicBezTo>
                <a:cubicBezTo>
                  <a:pt x="3195408" y="4345611"/>
                  <a:pt x="3190239" y="4369916"/>
                  <a:pt x="3179900" y="4390957"/>
                </a:cubicBezTo>
                <a:cubicBezTo>
                  <a:pt x="3169561" y="4411998"/>
                  <a:pt x="3154960" y="4429592"/>
                  <a:pt x="3136096" y="4443740"/>
                </a:cubicBezTo>
                <a:cubicBezTo>
                  <a:pt x="3117232" y="4457888"/>
                  <a:pt x="3094922" y="4468499"/>
                  <a:pt x="3069165" y="4475573"/>
                </a:cubicBezTo>
                <a:cubicBezTo>
                  <a:pt x="3043408" y="4482647"/>
                  <a:pt x="3015475" y="4486184"/>
                  <a:pt x="2985366" y="4486184"/>
                </a:cubicBezTo>
                <a:cubicBezTo>
                  <a:pt x="2967227" y="4486184"/>
                  <a:pt x="2949905" y="4484823"/>
                  <a:pt x="2933399" y="4482103"/>
                </a:cubicBezTo>
                <a:cubicBezTo>
                  <a:pt x="2916893" y="4479382"/>
                  <a:pt x="2902110" y="4475936"/>
                  <a:pt x="2889051" y="4471764"/>
                </a:cubicBezTo>
                <a:cubicBezTo>
                  <a:pt x="2875991" y="4467592"/>
                  <a:pt x="2865108" y="4463329"/>
                  <a:pt x="2856401" y="4458976"/>
                </a:cubicBezTo>
                <a:cubicBezTo>
                  <a:pt x="2847695" y="4454623"/>
                  <a:pt x="2841347" y="4450542"/>
                  <a:pt x="2837357" y="4446733"/>
                </a:cubicBezTo>
                <a:cubicBezTo>
                  <a:pt x="2833366" y="4442924"/>
                  <a:pt x="2830283" y="4436938"/>
                  <a:pt x="2828106" y="4428776"/>
                </a:cubicBezTo>
                <a:cubicBezTo>
                  <a:pt x="2825929" y="4420613"/>
                  <a:pt x="2824841" y="4408551"/>
                  <a:pt x="2824841" y="4392589"/>
                </a:cubicBezTo>
                <a:cubicBezTo>
                  <a:pt x="2824841" y="4382069"/>
                  <a:pt x="2825203" y="4373635"/>
                  <a:pt x="2825929" y="4367286"/>
                </a:cubicBezTo>
                <a:cubicBezTo>
                  <a:pt x="2826654" y="4360938"/>
                  <a:pt x="2827742" y="4355859"/>
                  <a:pt x="2829194" y="4352050"/>
                </a:cubicBezTo>
                <a:cubicBezTo>
                  <a:pt x="2830645" y="4348241"/>
                  <a:pt x="2832458" y="4345702"/>
                  <a:pt x="2834635" y="4344432"/>
                </a:cubicBezTo>
                <a:cubicBezTo>
                  <a:pt x="2836812" y="4343162"/>
                  <a:pt x="2839533" y="4342527"/>
                  <a:pt x="2842797" y="4342527"/>
                </a:cubicBezTo>
                <a:cubicBezTo>
                  <a:pt x="2846788" y="4342527"/>
                  <a:pt x="2852683" y="4344795"/>
                  <a:pt x="2860483" y="4349329"/>
                </a:cubicBezTo>
                <a:cubicBezTo>
                  <a:pt x="2868283" y="4353864"/>
                  <a:pt x="2877986" y="4358852"/>
                  <a:pt x="2889595" y="4364294"/>
                </a:cubicBezTo>
                <a:cubicBezTo>
                  <a:pt x="2901203" y="4369735"/>
                  <a:pt x="2914716" y="4374814"/>
                  <a:pt x="2930134" y="4379530"/>
                </a:cubicBezTo>
                <a:cubicBezTo>
                  <a:pt x="2945552" y="4384246"/>
                  <a:pt x="2963055" y="4386604"/>
                  <a:pt x="2982645" y="4386604"/>
                </a:cubicBezTo>
                <a:cubicBezTo>
                  <a:pt x="2994980" y="4386604"/>
                  <a:pt x="3005953" y="4385334"/>
                  <a:pt x="3015567" y="4382795"/>
                </a:cubicBezTo>
                <a:cubicBezTo>
                  <a:pt x="3025180" y="4380255"/>
                  <a:pt x="3033523" y="4376628"/>
                  <a:pt x="3040597" y="4371912"/>
                </a:cubicBezTo>
                <a:cubicBezTo>
                  <a:pt x="3047671" y="4367196"/>
                  <a:pt x="3053022" y="4361210"/>
                  <a:pt x="3056649" y="4353955"/>
                </a:cubicBezTo>
                <a:cubicBezTo>
                  <a:pt x="3060277" y="4346699"/>
                  <a:pt x="3062091" y="4338356"/>
                  <a:pt x="3062091" y="4328924"/>
                </a:cubicBezTo>
                <a:cubicBezTo>
                  <a:pt x="3062091" y="4318041"/>
                  <a:pt x="3058736" y="4308699"/>
                  <a:pt x="3052024" y="4300900"/>
                </a:cubicBezTo>
                <a:cubicBezTo>
                  <a:pt x="3045313" y="4293100"/>
                  <a:pt x="3036425" y="4286298"/>
                  <a:pt x="3025361" y="4280494"/>
                </a:cubicBezTo>
                <a:cubicBezTo>
                  <a:pt x="3014296" y="4274690"/>
                  <a:pt x="3001781" y="4269248"/>
                  <a:pt x="2987814" y="4264169"/>
                </a:cubicBezTo>
                <a:cubicBezTo>
                  <a:pt x="2973848" y="4259091"/>
                  <a:pt x="2959518" y="4253468"/>
                  <a:pt x="2944826" y="4247301"/>
                </a:cubicBezTo>
                <a:cubicBezTo>
                  <a:pt x="2930134" y="4241134"/>
                  <a:pt x="2915805" y="4234060"/>
                  <a:pt x="2901838" y="4226079"/>
                </a:cubicBezTo>
                <a:cubicBezTo>
                  <a:pt x="2887871" y="4218098"/>
                  <a:pt x="2875357" y="4208303"/>
                  <a:pt x="2864292" y="4196694"/>
                </a:cubicBezTo>
                <a:cubicBezTo>
                  <a:pt x="2853228" y="4185086"/>
                  <a:pt x="2844339" y="4171119"/>
                  <a:pt x="2837628" y="4154795"/>
                </a:cubicBezTo>
                <a:cubicBezTo>
                  <a:pt x="2830917" y="4138470"/>
                  <a:pt x="2827561" y="4118881"/>
                  <a:pt x="2827561" y="4096026"/>
                </a:cubicBezTo>
                <a:cubicBezTo>
                  <a:pt x="2827561" y="4072809"/>
                  <a:pt x="2832096" y="4051496"/>
                  <a:pt x="2841165" y="4032088"/>
                </a:cubicBezTo>
                <a:cubicBezTo>
                  <a:pt x="2850234" y="4012680"/>
                  <a:pt x="2863294" y="3996084"/>
                  <a:pt x="2880344" y="3982298"/>
                </a:cubicBezTo>
                <a:cubicBezTo>
                  <a:pt x="2897394" y="3968513"/>
                  <a:pt x="2918163" y="3957811"/>
                  <a:pt x="2942650" y="3950193"/>
                </a:cubicBezTo>
                <a:cubicBezTo>
                  <a:pt x="2967136" y="3942575"/>
                  <a:pt x="2994616" y="3938766"/>
                  <a:pt x="3025089" y="3938766"/>
                </a:cubicBezTo>
                <a:close/>
                <a:moveTo>
                  <a:pt x="2539286" y="3938766"/>
                </a:moveTo>
                <a:cubicBezTo>
                  <a:pt x="2572298" y="3938766"/>
                  <a:pt x="2600140" y="3944207"/>
                  <a:pt x="2622813" y="3955091"/>
                </a:cubicBezTo>
                <a:cubicBezTo>
                  <a:pt x="2645486" y="3965974"/>
                  <a:pt x="2663806" y="3980757"/>
                  <a:pt x="2677773" y="3999439"/>
                </a:cubicBezTo>
                <a:cubicBezTo>
                  <a:pt x="2691739" y="4018122"/>
                  <a:pt x="2701806" y="4039979"/>
                  <a:pt x="2707973" y="4065010"/>
                </a:cubicBezTo>
                <a:cubicBezTo>
                  <a:pt x="2714141" y="4090041"/>
                  <a:pt x="2717224" y="4120150"/>
                  <a:pt x="2717224" y="4155339"/>
                </a:cubicBezTo>
                <a:lnTo>
                  <a:pt x="2717224" y="4455167"/>
                </a:lnTo>
                <a:cubicBezTo>
                  <a:pt x="2717224" y="4458795"/>
                  <a:pt x="2716135" y="4461969"/>
                  <a:pt x="2713960" y="4464690"/>
                </a:cubicBezTo>
                <a:cubicBezTo>
                  <a:pt x="2711783" y="4467410"/>
                  <a:pt x="2708154" y="4469678"/>
                  <a:pt x="2703076" y="4471492"/>
                </a:cubicBezTo>
                <a:cubicBezTo>
                  <a:pt x="2697997" y="4473305"/>
                  <a:pt x="2691014" y="4474666"/>
                  <a:pt x="2682126" y="4475573"/>
                </a:cubicBezTo>
                <a:cubicBezTo>
                  <a:pt x="2673238" y="4476480"/>
                  <a:pt x="2662264" y="4476933"/>
                  <a:pt x="2649205" y="4476933"/>
                </a:cubicBezTo>
                <a:cubicBezTo>
                  <a:pt x="2635782" y="4476933"/>
                  <a:pt x="2624627" y="4476480"/>
                  <a:pt x="2615739" y="4475573"/>
                </a:cubicBezTo>
                <a:cubicBezTo>
                  <a:pt x="2606851" y="4474666"/>
                  <a:pt x="2599868" y="4473305"/>
                  <a:pt x="2594790" y="4471492"/>
                </a:cubicBezTo>
                <a:cubicBezTo>
                  <a:pt x="2589710" y="4469678"/>
                  <a:pt x="2586083" y="4467410"/>
                  <a:pt x="2583906" y="4464690"/>
                </a:cubicBezTo>
                <a:cubicBezTo>
                  <a:pt x="2581730" y="4461969"/>
                  <a:pt x="2580641" y="4458795"/>
                  <a:pt x="2580641" y="4455167"/>
                </a:cubicBezTo>
                <a:lnTo>
                  <a:pt x="2580641" y="4178193"/>
                </a:lnTo>
                <a:cubicBezTo>
                  <a:pt x="2580641" y="4154613"/>
                  <a:pt x="2578918" y="4136112"/>
                  <a:pt x="2575472" y="4122690"/>
                </a:cubicBezTo>
                <a:cubicBezTo>
                  <a:pt x="2572026" y="4109267"/>
                  <a:pt x="2567037" y="4097749"/>
                  <a:pt x="2560508" y="4088136"/>
                </a:cubicBezTo>
                <a:cubicBezTo>
                  <a:pt x="2553979" y="4078523"/>
                  <a:pt x="2545544" y="4071086"/>
                  <a:pt x="2535205" y="4065826"/>
                </a:cubicBezTo>
                <a:cubicBezTo>
                  <a:pt x="2524866" y="4060566"/>
                  <a:pt x="2512804" y="4057935"/>
                  <a:pt x="2499018" y="4057935"/>
                </a:cubicBezTo>
                <a:cubicBezTo>
                  <a:pt x="2481606" y="4057935"/>
                  <a:pt x="2464011" y="4064284"/>
                  <a:pt x="2446237" y="4076981"/>
                </a:cubicBezTo>
                <a:cubicBezTo>
                  <a:pt x="2428460" y="4089678"/>
                  <a:pt x="2409959" y="4108179"/>
                  <a:pt x="2390732" y="4132484"/>
                </a:cubicBezTo>
                <a:lnTo>
                  <a:pt x="2390732" y="4455167"/>
                </a:lnTo>
                <a:cubicBezTo>
                  <a:pt x="2390732" y="4458795"/>
                  <a:pt x="2389644" y="4461969"/>
                  <a:pt x="2387467" y="4464690"/>
                </a:cubicBezTo>
                <a:cubicBezTo>
                  <a:pt x="2385290" y="4467410"/>
                  <a:pt x="2381572" y="4469678"/>
                  <a:pt x="2376312" y="4471492"/>
                </a:cubicBezTo>
                <a:cubicBezTo>
                  <a:pt x="2371053" y="4473305"/>
                  <a:pt x="2364068" y="4474666"/>
                  <a:pt x="2355363" y="4475573"/>
                </a:cubicBezTo>
                <a:cubicBezTo>
                  <a:pt x="2346656" y="4476480"/>
                  <a:pt x="2335592" y="4476933"/>
                  <a:pt x="2322169" y="4476933"/>
                </a:cubicBezTo>
                <a:cubicBezTo>
                  <a:pt x="2308746" y="4476933"/>
                  <a:pt x="2297682" y="4476480"/>
                  <a:pt x="2288976" y="4475573"/>
                </a:cubicBezTo>
                <a:cubicBezTo>
                  <a:pt x="2280269" y="4474666"/>
                  <a:pt x="2273286" y="4473305"/>
                  <a:pt x="2268026" y="4471492"/>
                </a:cubicBezTo>
                <a:cubicBezTo>
                  <a:pt x="2262766" y="4469678"/>
                  <a:pt x="2259047" y="4467410"/>
                  <a:pt x="2256871" y="4464690"/>
                </a:cubicBezTo>
                <a:cubicBezTo>
                  <a:pt x="2254695" y="4461969"/>
                  <a:pt x="2253606" y="4458795"/>
                  <a:pt x="2253606" y="4455167"/>
                </a:cubicBezTo>
                <a:lnTo>
                  <a:pt x="2253606" y="3969783"/>
                </a:lnTo>
                <a:cubicBezTo>
                  <a:pt x="2253606" y="3966155"/>
                  <a:pt x="2254514" y="3962981"/>
                  <a:pt x="2256326" y="3960260"/>
                </a:cubicBezTo>
                <a:cubicBezTo>
                  <a:pt x="2258140" y="3957539"/>
                  <a:pt x="2261405" y="3955272"/>
                  <a:pt x="2266121" y="3953458"/>
                </a:cubicBezTo>
                <a:cubicBezTo>
                  <a:pt x="2270837" y="3951644"/>
                  <a:pt x="2276913" y="3950284"/>
                  <a:pt x="2284350" y="3949377"/>
                </a:cubicBezTo>
                <a:cubicBezTo>
                  <a:pt x="2291787" y="3948470"/>
                  <a:pt x="2301128" y="3948017"/>
                  <a:pt x="2312374" y="3948017"/>
                </a:cubicBezTo>
                <a:cubicBezTo>
                  <a:pt x="2323983" y="3948017"/>
                  <a:pt x="2333596" y="3948470"/>
                  <a:pt x="2341214" y="3949377"/>
                </a:cubicBezTo>
                <a:cubicBezTo>
                  <a:pt x="2348832" y="3950284"/>
                  <a:pt x="2354727" y="3951644"/>
                  <a:pt x="2358899" y="3953458"/>
                </a:cubicBezTo>
                <a:cubicBezTo>
                  <a:pt x="2363071" y="3955272"/>
                  <a:pt x="2366064" y="3957539"/>
                  <a:pt x="2367878" y="3960260"/>
                </a:cubicBezTo>
                <a:cubicBezTo>
                  <a:pt x="2369692" y="3962981"/>
                  <a:pt x="2370598" y="3966155"/>
                  <a:pt x="2370598" y="3969783"/>
                </a:cubicBezTo>
                <a:lnTo>
                  <a:pt x="2370598" y="4025831"/>
                </a:lnTo>
                <a:cubicBezTo>
                  <a:pt x="2397443" y="3996809"/>
                  <a:pt x="2424742" y="3975043"/>
                  <a:pt x="2452493" y="3960532"/>
                </a:cubicBezTo>
                <a:cubicBezTo>
                  <a:pt x="2480245" y="3946021"/>
                  <a:pt x="2509176" y="3938766"/>
                  <a:pt x="2539286" y="3938766"/>
                </a:cubicBezTo>
                <a:close/>
                <a:moveTo>
                  <a:pt x="1910924" y="3938766"/>
                </a:moveTo>
                <a:cubicBezTo>
                  <a:pt x="1951554" y="3938766"/>
                  <a:pt x="1986289" y="3944752"/>
                  <a:pt x="2015129" y="3956723"/>
                </a:cubicBezTo>
                <a:cubicBezTo>
                  <a:pt x="2043970" y="3968694"/>
                  <a:pt x="2067640" y="3985291"/>
                  <a:pt x="2086142" y="4006513"/>
                </a:cubicBezTo>
                <a:cubicBezTo>
                  <a:pt x="2104643" y="4027735"/>
                  <a:pt x="2118246" y="4052857"/>
                  <a:pt x="2126953" y="4081878"/>
                </a:cubicBezTo>
                <a:cubicBezTo>
                  <a:pt x="2135659" y="4110900"/>
                  <a:pt x="2140013" y="4142460"/>
                  <a:pt x="2140013" y="4176561"/>
                </a:cubicBezTo>
                <a:lnTo>
                  <a:pt x="2140013" y="4198327"/>
                </a:lnTo>
                <a:cubicBezTo>
                  <a:pt x="2140013" y="4215014"/>
                  <a:pt x="2136294" y="4227348"/>
                  <a:pt x="2128858" y="4235329"/>
                </a:cubicBezTo>
                <a:cubicBezTo>
                  <a:pt x="2121421" y="4243310"/>
                  <a:pt x="2111172" y="4247301"/>
                  <a:pt x="2098113" y="4247301"/>
                </a:cubicBezTo>
                <a:lnTo>
                  <a:pt x="1802638" y="4247301"/>
                </a:lnTo>
                <a:cubicBezTo>
                  <a:pt x="1802638" y="4267978"/>
                  <a:pt x="1805087" y="4286752"/>
                  <a:pt x="1809984" y="4303620"/>
                </a:cubicBezTo>
                <a:cubicBezTo>
                  <a:pt x="1814881" y="4320489"/>
                  <a:pt x="1822681" y="4334819"/>
                  <a:pt x="1833383" y="4346608"/>
                </a:cubicBezTo>
                <a:cubicBezTo>
                  <a:pt x="1844085" y="4358399"/>
                  <a:pt x="1857870" y="4367377"/>
                  <a:pt x="1874738" y="4373544"/>
                </a:cubicBezTo>
                <a:cubicBezTo>
                  <a:pt x="1891607" y="4379711"/>
                  <a:pt x="1911832" y="4382795"/>
                  <a:pt x="1935411" y="4382795"/>
                </a:cubicBezTo>
                <a:cubicBezTo>
                  <a:pt x="1959354" y="4382795"/>
                  <a:pt x="1980394" y="4381072"/>
                  <a:pt x="1998533" y="4377625"/>
                </a:cubicBezTo>
                <a:cubicBezTo>
                  <a:pt x="2016671" y="4374179"/>
                  <a:pt x="2032361" y="4370370"/>
                  <a:pt x="2045603" y="4366198"/>
                </a:cubicBezTo>
                <a:cubicBezTo>
                  <a:pt x="2058843" y="4362026"/>
                  <a:pt x="2069817" y="4358217"/>
                  <a:pt x="2078523" y="4354771"/>
                </a:cubicBezTo>
                <a:cubicBezTo>
                  <a:pt x="2087230" y="4351325"/>
                  <a:pt x="2094304" y="4349601"/>
                  <a:pt x="2099745" y="4349601"/>
                </a:cubicBezTo>
                <a:cubicBezTo>
                  <a:pt x="2103010" y="4349601"/>
                  <a:pt x="2105732" y="4350236"/>
                  <a:pt x="2107908" y="4351506"/>
                </a:cubicBezTo>
                <a:cubicBezTo>
                  <a:pt x="2110084" y="4352776"/>
                  <a:pt x="2111898" y="4355043"/>
                  <a:pt x="2113349" y="4358308"/>
                </a:cubicBezTo>
                <a:cubicBezTo>
                  <a:pt x="2114800" y="4361573"/>
                  <a:pt x="2115798" y="4366198"/>
                  <a:pt x="2116342" y="4372184"/>
                </a:cubicBezTo>
                <a:cubicBezTo>
                  <a:pt x="2116887" y="4378169"/>
                  <a:pt x="2117158" y="4385697"/>
                  <a:pt x="2117158" y="4394766"/>
                </a:cubicBezTo>
                <a:cubicBezTo>
                  <a:pt x="2117158" y="4402747"/>
                  <a:pt x="2116977" y="4409549"/>
                  <a:pt x="2116614" y="4415172"/>
                </a:cubicBezTo>
                <a:cubicBezTo>
                  <a:pt x="2116251" y="4420795"/>
                  <a:pt x="2115707" y="4425601"/>
                  <a:pt x="2114981" y="4429592"/>
                </a:cubicBezTo>
                <a:cubicBezTo>
                  <a:pt x="2114256" y="4433582"/>
                  <a:pt x="2113168" y="4436938"/>
                  <a:pt x="2111717" y="4439659"/>
                </a:cubicBezTo>
                <a:cubicBezTo>
                  <a:pt x="2110265" y="4442379"/>
                  <a:pt x="2108361" y="4445010"/>
                  <a:pt x="2106003" y="4447549"/>
                </a:cubicBezTo>
                <a:cubicBezTo>
                  <a:pt x="2103645" y="4450088"/>
                  <a:pt x="2097206" y="4453535"/>
                  <a:pt x="2086686" y="4457888"/>
                </a:cubicBezTo>
                <a:cubicBezTo>
                  <a:pt x="2076165" y="4462241"/>
                  <a:pt x="2062743" y="4466504"/>
                  <a:pt x="2046418" y="4470675"/>
                </a:cubicBezTo>
                <a:cubicBezTo>
                  <a:pt x="2030094" y="4474847"/>
                  <a:pt x="2011411" y="4478475"/>
                  <a:pt x="1990371" y="4481558"/>
                </a:cubicBezTo>
                <a:cubicBezTo>
                  <a:pt x="1969330" y="4484642"/>
                  <a:pt x="1946838" y="4486184"/>
                  <a:pt x="1922896" y="4486184"/>
                </a:cubicBezTo>
                <a:cubicBezTo>
                  <a:pt x="1879726" y="4486184"/>
                  <a:pt x="1841908" y="4480742"/>
                  <a:pt x="1809441" y="4469859"/>
                </a:cubicBezTo>
                <a:cubicBezTo>
                  <a:pt x="1776973" y="4458976"/>
                  <a:pt x="1749855" y="4442470"/>
                  <a:pt x="1728089" y="4420341"/>
                </a:cubicBezTo>
                <a:cubicBezTo>
                  <a:pt x="1706324" y="4398212"/>
                  <a:pt x="1690090" y="4370279"/>
                  <a:pt x="1679388" y="4336542"/>
                </a:cubicBezTo>
                <a:cubicBezTo>
                  <a:pt x="1668686" y="4302804"/>
                  <a:pt x="1663335" y="4263262"/>
                  <a:pt x="1663335" y="4217916"/>
                </a:cubicBezTo>
                <a:cubicBezTo>
                  <a:pt x="1663335" y="4174747"/>
                  <a:pt x="1668958" y="4135840"/>
                  <a:pt x="1680204" y="4101196"/>
                </a:cubicBezTo>
                <a:cubicBezTo>
                  <a:pt x="1691450" y="4066551"/>
                  <a:pt x="1707774" y="4037167"/>
                  <a:pt x="1729178" y="4013043"/>
                </a:cubicBezTo>
                <a:cubicBezTo>
                  <a:pt x="1750581" y="3988919"/>
                  <a:pt x="1776610" y="3970508"/>
                  <a:pt x="1807264" y="3957811"/>
                </a:cubicBezTo>
                <a:cubicBezTo>
                  <a:pt x="1837918" y="3945114"/>
                  <a:pt x="1872471" y="3938766"/>
                  <a:pt x="1910924" y="3938766"/>
                </a:cubicBezTo>
                <a:close/>
                <a:moveTo>
                  <a:pt x="1382678" y="3938766"/>
                </a:moveTo>
                <a:cubicBezTo>
                  <a:pt x="1418229" y="3938766"/>
                  <a:pt x="1448521" y="3945749"/>
                  <a:pt x="1473552" y="3959716"/>
                </a:cubicBezTo>
                <a:cubicBezTo>
                  <a:pt x="1498583" y="3973682"/>
                  <a:pt x="1518988" y="3992818"/>
                  <a:pt x="1534769" y="4017124"/>
                </a:cubicBezTo>
                <a:cubicBezTo>
                  <a:pt x="1550549" y="4041430"/>
                  <a:pt x="1562067" y="4069726"/>
                  <a:pt x="1569322" y="4102012"/>
                </a:cubicBezTo>
                <a:cubicBezTo>
                  <a:pt x="1576577" y="4134298"/>
                  <a:pt x="1580206" y="4168761"/>
                  <a:pt x="1580206" y="4205401"/>
                </a:cubicBezTo>
                <a:cubicBezTo>
                  <a:pt x="1580206" y="4248570"/>
                  <a:pt x="1575580" y="4287477"/>
                  <a:pt x="1566329" y="4322122"/>
                </a:cubicBezTo>
                <a:cubicBezTo>
                  <a:pt x="1557079" y="4356766"/>
                  <a:pt x="1543566" y="4386241"/>
                  <a:pt x="1525790" y="4410547"/>
                </a:cubicBezTo>
                <a:cubicBezTo>
                  <a:pt x="1508015" y="4434852"/>
                  <a:pt x="1485886" y="4453535"/>
                  <a:pt x="1459403" y="4466594"/>
                </a:cubicBezTo>
                <a:cubicBezTo>
                  <a:pt x="1432921" y="4479654"/>
                  <a:pt x="1402630" y="4486184"/>
                  <a:pt x="1368530" y="4486184"/>
                </a:cubicBezTo>
                <a:cubicBezTo>
                  <a:pt x="1354382" y="4486184"/>
                  <a:pt x="1341413" y="4484823"/>
                  <a:pt x="1329623" y="4482103"/>
                </a:cubicBezTo>
                <a:cubicBezTo>
                  <a:pt x="1317833" y="4479382"/>
                  <a:pt x="1306406" y="4475210"/>
                  <a:pt x="1295342" y="4469587"/>
                </a:cubicBezTo>
                <a:cubicBezTo>
                  <a:pt x="1284277" y="4463964"/>
                  <a:pt x="1273303" y="4456981"/>
                  <a:pt x="1262420" y="4448637"/>
                </a:cubicBezTo>
                <a:cubicBezTo>
                  <a:pt x="1251537" y="4440294"/>
                  <a:pt x="1240291" y="4430499"/>
                  <a:pt x="1228683" y="4419253"/>
                </a:cubicBezTo>
                <a:lnTo>
                  <a:pt x="1228683" y="4647797"/>
                </a:lnTo>
                <a:cubicBezTo>
                  <a:pt x="1228683" y="4651425"/>
                  <a:pt x="1227594" y="4654690"/>
                  <a:pt x="1225418" y="4657592"/>
                </a:cubicBezTo>
                <a:cubicBezTo>
                  <a:pt x="1223241" y="4660494"/>
                  <a:pt x="1219523" y="4662943"/>
                  <a:pt x="1214263" y="4664938"/>
                </a:cubicBezTo>
                <a:cubicBezTo>
                  <a:pt x="1209002" y="4666933"/>
                  <a:pt x="1202019" y="4668475"/>
                  <a:pt x="1193312" y="4669563"/>
                </a:cubicBezTo>
                <a:cubicBezTo>
                  <a:pt x="1184606" y="4670652"/>
                  <a:pt x="1173541" y="4671196"/>
                  <a:pt x="1160119" y="4671196"/>
                </a:cubicBezTo>
                <a:cubicBezTo>
                  <a:pt x="1146697" y="4671196"/>
                  <a:pt x="1135633" y="4670652"/>
                  <a:pt x="1126926" y="4669563"/>
                </a:cubicBezTo>
                <a:cubicBezTo>
                  <a:pt x="1118220" y="4668475"/>
                  <a:pt x="1111236" y="4666933"/>
                  <a:pt x="1105976" y="4664938"/>
                </a:cubicBezTo>
                <a:cubicBezTo>
                  <a:pt x="1100716" y="4662943"/>
                  <a:pt x="1096998" y="4660494"/>
                  <a:pt x="1094821" y="4657592"/>
                </a:cubicBezTo>
                <a:cubicBezTo>
                  <a:pt x="1092644" y="4654690"/>
                  <a:pt x="1091556" y="4651425"/>
                  <a:pt x="1091556" y="4647797"/>
                </a:cubicBezTo>
                <a:lnTo>
                  <a:pt x="1091556" y="3969783"/>
                </a:lnTo>
                <a:cubicBezTo>
                  <a:pt x="1091556" y="3966155"/>
                  <a:pt x="1092463" y="3962981"/>
                  <a:pt x="1094277" y="3960260"/>
                </a:cubicBezTo>
                <a:cubicBezTo>
                  <a:pt x="1096091" y="3957539"/>
                  <a:pt x="1099265" y="3955272"/>
                  <a:pt x="1103800" y="3953458"/>
                </a:cubicBezTo>
                <a:cubicBezTo>
                  <a:pt x="1108334" y="3951644"/>
                  <a:pt x="1114320" y="3950284"/>
                  <a:pt x="1121757" y="3949377"/>
                </a:cubicBezTo>
                <a:cubicBezTo>
                  <a:pt x="1129194" y="3948470"/>
                  <a:pt x="1138535" y="3948017"/>
                  <a:pt x="1149781" y="3948017"/>
                </a:cubicBezTo>
                <a:cubicBezTo>
                  <a:pt x="1160664" y="3948017"/>
                  <a:pt x="1169824" y="3948470"/>
                  <a:pt x="1177260" y="3949377"/>
                </a:cubicBezTo>
                <a:cubicBezTo>
                  <a:pt x="1184697" y="3950284"/>
                  <a:pt x="1190683" y="3951644"/>
                  <a:pt x="1195217" y="3953458"/>
                </a:cubicBezTo>
                <a:cubicBezTo>
                  <a:pt x="1199752" y="3955272"/>
                  <a:pt x="1202926" y="3957539"/>
                  <a:pt x="1204740" y="3960260"/>
                </a:cubicBezTo>
                <a:cubicBezTo>
                  <a:pt x="1206554" y="3962981"/>
                  <a:pt x="1207461" y="3966155"/>
                  <a:pt x="1207461" y="3969783"/>
                </a:cubicBezTo>
                <a:lnTo>
                  <a:pt x="1207461" y="4026919"/>
                </a:lnTo>
                <a:cubicBezTo>
                  <a:pt x="1221609" y="4012408"/>
                  <a:pt x="1235485" y="3999620"/>
                  <a:pt x="1249089" y="3988556"/>
                </a:cubicBezTo>
                <a:cubicBezTo>
                  <a:pt x="1262692" y="3977492"/>
                  <a:pt x="1276568" y="3968241"/>
                  <a:pt x="1290716" y="3960804"/>
                </a:cubicBezTo>
                <a:cubicBezTo>
                  <a:pt x="1304864" y="3953367"/>
                  <a:pt x="1319466" y="3947835"/>
                  <a:pt x="1334520" y="3944207"/>
                </a:cubicBezTo>
                <a:cubicBezTo>
                  <a:pt x="1349576" y="3940580"/>
                  <a:pt x="1365628" y="3938766"/>
                  <a:pt x="1382678" y="3938766"/>
                </a:cubicBezTo>
                <a:close/>
                <a:moveTo>
                  <a:pt x="4372174" y="3903940"/>
                </a:moveTo>
                <a:lnTo>
                  <a:pt x="4272594" y="4203224"/>
                </a:lnTo>
                <a:lnTo>
                  <a:pt x="4472298" y="4203224"/>
                </a:lnTo>
                <a:lnTo>
                  <a:pt x="4372718" y="3903940"/>
                </a:lnTo>
                <a:close/>
                <a:moveTo>
                  <a:pt x="84887" y="3769535"/>
                </a:moveTo>
                <a:lnTo>
                  <a:pt x="436410" y="3769535"/>
                </a:lnTo>
                <a:cubicBezTo>
                  <a:pt x="439675" y="3769535"/>
                  <a:pt x="442577" y="3770442"/>
                  <a:pt x="445117" y="3772255"/>
                </a:cubicBezTo>
                <a:cubicBezTo>
                  <a:pt x="447656" y="3774069"/>
                  <a:pt x="449833" y="3777243"/>
                  <a:pt x="451646" y="3781778"/>
                </a:cubicBezTo>
                <a:cubicBezTo>
                  <a:pt x="453460" y="3786312"/>
                  <a:pt x="454820" y="3792117"/>
                  <a:pt x="455727" y="3799191"/>
                </a:cubicBezTo>
                <a:cubicBezTo>
                  <a:pt x="456634" y="3806265"/>
                  <a:pt x="457088" y="3815243"/>
                  <a:pt x="457088" y="3826126"/>
                </a:cubicBezTo>
                <a:cubicBezTo>
                  <a:pt x="457088" y="3836284"/>
                  <a:pt x="456634" y="3844900"/>
                  <a:pt x="455727" y="3851974"/>
                </a:cubicBezTo>
                <a:cubicBezTo>
                  <a:pt x="454820" y="3859048"/>
                  <a:pt x="453460" y="3864761"/>
                  <a:pt x="451646" y="3869115"/>
                </a:cubicBezTo>
                <a:cubicBezTo>
                  <a:pt x="449833" y="3873468"/>
                  <a:pt x="447656" y="3876642"/>
                  <a:pt x="445117" y="3878637"/>
                </a:cubicBezTo>
                <a:cubicBezTo>
                  <a:pt x="442577" y="3880632"/>
                  <a:pt x="439675" y="3881630"/>
                  <a:pt x="436410" y="3881630"/>
                </a:cubicBezTo>
                <a:lnTo>
                  <a:pt x="185012" y="3881630"/>
                </a:lnTo>
                <a:lnTo>
                  <a:pt x="185012" y="4053582"/>
                </a:lnTo>
                <a:lnTo>
                  <a:pt x="397775" y="4053582"/>
                </a:lnTo>
                <a:cubicBezTo>
                  <a:pt x="401040" y="4053582"/>
                  <a:pt x="404033" y="4054580"/>
                  <a:pt x="406753" y="4056575"/>
                </a:cubicBezTo>
                <a:cubicBezTo>
                  <a:pt x="409474" y="4058570"/>
                  <a:pt x="411742" y="4061654"/>
                  <a:pt x="413556" y="4065826"/>
                </a:cubicBezTo>
                <a:cubicBezTo>
                  <a:pt x="415369" y="4069998"/>
                  <a:pt x="416730" y="4075621"/>
                  <a:pt x="417637" y="4082694"/>
                </a:cubicBezTo>
                <a:cubicBezTo>
                  <a:pt x="418544" y="4089769"/>
                  <a:pt x="418997" y="4098384"/>
                  <a:pt x="418997" y="4108542"/>
                </a:cubicBezTo>
                <a:cubicBezTo>
                  <a:pt x="418997" y="4119062"/>
                  <a:pt x="418544" y="4127768"/>
                  <a:pt x="417637" y="4134661"/>
                </a:cubicBezTo>
                <a:cubicBezTo>
                  <a:pt x="416730" y="4141554"/>
                  <a:pt x="415369" y="4147086"/>
                  <a:pt x="413556" y="4151258"/>
                </a:cubicBezTo>
                <a:cubicBezTo>
                  <a:pt x="411742" y="4155429"/>
                  <a:pt x="409474" y="4158422"/>
                  <a:pt x="406753" y="4160236"/>
                </a:cubicBezTo>
                <a:cubicBezTo>
                  <a:pt x="404033" y="4162050"/>
                  <a:pt x="401040" y="4162957"/>
                  <a:pt x="397775" y="4162957"/>
                </a:cubicBezTo>
                <a:lnTo>
                  <a:pt x="185012" y="4162957"/>
                </a:lnTo>
                <a:lnTo>
                  <a:pt x="185012" y="4361573"/>
                </a:lnTo>
                <a:lnTo>
                  <a:pt x="438587" y="4361573"/>
                </a:lnTo>
                <a:cubicBezTo>
                  <a:pt x="441852" y="4361573"/>
                  <a:pt x="444845" y="4362570"/>
                  <a:pt x="447565" y="4364566"/>
                </a:cubicBezTo>
                <a:cubicBezTo>
                  <a:pt x="450286" y="4366561"/>
                  <a:pt x="452553" y="4369735"/>
                  <a:pt x="454367" y="4374088"/>
                </a:cubicBezTo>
                <a:cubicBezTo>
                  <a:pt x="456181" y="4378442"/>
                  <a:pt x="457541" y="4384155"/>
                  <a:pt x="458448" y="4391229"/>
                </a:cubicBezTo>
                <a:cubicBezTo>
                  <a:pt x="459355" y="4398303"/>
                  <a:pt x="459809" y="4407100"/>
                  <a:pt x="459809" y="4417621"/>
                </a:cubicBezTo>
                <a:cubicBezTo>
                  <a:pt x="459809" y="4428141"/>
                  <a:pt x="459355" y="4436938"/>
                  <a:pt x="458448" y="4444012"/>
                </a:cubicBezTo>
                <a:cubicBezTo>
                  <a:pt x="457541" y="4451086"/>
                  <a:pt x="456181" y="4456799"/>
                  <a:pt x="454367" y="4461153"/>
                </a:cubicBezTo>
                <a:cubicBezTo>
                  <a:pt x="452553" y="4465506"/>
                  <a:pt x="450286" y="4468680"/>
                  <a:pt x="447565" y="4470675"/>
                </a:cubicBezTo>
                <a:cubicBezTo>
                  <a:pt x="444845" y="4472671"/>
                  <a:pt x="441852" y="4473668"/>
                  <a:pt x="438587" y="4473668"/>
                </a:cubicBezTo>
                <a:lnTo>
                  <a:pt x="84887" y="4473668"/>
                </a:lnTo>
                <a:cubicBezTo>
                  <a:pt x="72916" y="4473668"/>
                  <a:pt x="62849" y="4470131"/>
                  <a:pt x="54687" y="4463057"/>
                </a:cubicBezTo>
                <a:cubicBezTo>
                  <a:pt x="46525" y="4455983"/>
                  <a:pt x="42443" y="4444465"/>
                  <a:pt x="42443" y="4428504"/>
                </a:cubicBezTo>
                <a:lnTo>
                  <a:pt x="42443" y="3814699"/>
                </a:lnTo>
                <a:cubicBezTo>
                  <a:pt x="42443" y="3798737"/>
                  <a:pt x="46525" y="3787219"/>
                  <a:pt x="54687" y="3780146"/>
                </a:cubicBezTo>
                <a:cubicBezTo>
                  <a:pt x="62849" y="3773071"/>
                  <a:pt x="72916" y="3769535"/>
                  <a:pt x="84887" y="3769535"/>
                </a:cubicBezTo>
                <a:close/>
                <a:moveTo>
                  <a:pt x="4374351" y="3766270"/>
                </a:moveTo>
                <a:cubicBezTo>
                  <a:pt x="4395754" y="3766270"/>
                  <a:pt x="4412804" y="3766542"/>
                  <a:pt x="4425501" y="3767086"/>
                </a:cubicBezTo>
                <a:cubicBezTo>
                  <a:pt x="4438198" y="3767630"/>
                  <a:pt x="4448084" y="3768900"/>
                  <a:pt x="4455157" y="3770895"/>
                </a:cubicBezTo>
                <a:cubicBezTo>
                  <a:pt x="4462231" y="3772890"/>
                  <a:pt x="4467310" y="3775883"/>
                  <a:pt x="4470394" y="3779873"/>
                </a:cubicBezTo>
                <a:cubicBezTo>
                  <a:pt x="4473477" y="3783864"/>
                  <a:pt x="4476108" y="3789305"/>
                  <a:pt x="4478284" y="3796198"/>
                </a:cubicBezTo>
                <a:lnTo>
                  <a:pt x="4695945" y="4420341"/>
                </a:lnTo>
                <a:cubicBezTo>
                  <a:pt x="4700298" y="4433401"/>
                  <a:pt x="4703019" y="4443740"/>
                  <a:pt x="4704107" y="4451358"/>
                </a:cubicBezTo>
                <a:cubicBezTo>
                  <a:pt x="4705196" y="4458976"/>
                  <a:pt x="4703744" y="4464690"/>
                  <a:pt x="4699754" y="4468499"/>
                </a:cubicBezTo>
                <a:cubicBezTo>
                  <a:pt x="4695764" y="4472308"/>
                  <a:pt x="4688690" y="4474666"/>
                  <a:pt x="4678532" y="4475573"/>
                </a:cubicBezTo>
                <a:cubicBezTo>
                  <a:pt x="4668374" y="4476480"/>
                  <a:pt x="4654408" y="4476933"/>
                  <a:pt x="4636632" y="4476933"/>
                </a:cubicBezTo>
                <a:cubicBezTo>
                  <a:pt x="4618131" y="4476933"/>
                  <a:pt x="4603711" y="4476661"/>
                  <a:pt x="4593372" y="4476117"/>
                </a:cubicBezTo>
                <a:cubicBezTo>
                  <a:pt x="4583034" y="4475573"/>
                  <a:pt x="4575143" y="4474484"/>
                  <a:pt x="4569702" y="4472852"/>
                </a:cubicBezTo>
                <a:cubicBezTo>
                  <a:pt x="4564260" y="4471220"/>
                  <a:pt x="4560451" y="4468952"/>
                  <a:pt x="4558274" y="4466050"/>
                </a:cubicBezTo>
                <a:cubicBezTo>
                  <a:pt x="4556098" y="4463148"/>
                  <a:pt x="4554284" y="4459339"/>
                  <a:pt x="4552833" y="4454623"/>
                </a:cubicBezTo>
                <a:lnTo>
                  <a:pt x="4505492" y="4313143"/>
                </a:lnTo>
                <a:lnTo>
                  <a:pt x="4241033" y="4313143"/>
                </a:lnTo>
                <a:lnTo>
                  <a:pt x="4196413" y="4450814"/>
                </a:lnTo>
                <a:cubicBezTo>
                  <a:pt x="4194962" y="4455893"/>
                  <a:pt x="4193057" y="4460155"/>
                  <a:pt x="4190699" y="4463601"/>
                </a:cubicBezTo>
                <a:cubicBezTo>
                  <a:pt x="4188341" y="4467048"/>
                  <a:pt x="4184532" y="4469768"/>
                  <a:pt x="4179272" y="4471764"/>
                </a:cubicBezTo>
                <a:cubicBezTo>
                  <a:pt x="4174012" y="4473759"/>
                  <a:pt x="4166575" y="4475119"/>
                  <a:pt x="4156961" y="4475845"/>
                </a:cubicBezTo>
                <a:cubicBezTo>
                  <a:pt x="4147348" y="4476570"/>
                  <a:pt x="4134743" y="4476933"/>
                  <a:pt x="4119143" y="4476933"/>
                </a:cubicBezTo>
                <a:cubicBezTo>
                  <a:pt x="4102456" y="4476933"/>
                  <a:pt x="4089396" y="4476389"/>
                  <a:pt x="4079964" y="4475301"/>
                </a:cubicBezTo>
                <a:cubicBezTo>
                  <a:pt x="4070532" y="4474212"/>
                  <a:pt x="4064002" y="4471582"/>
                  <a:pt x="4060375" y="4467410"/>
                </a:cubicBezTo>
                <a:cubicBezTo>
                  <a:pt x="4056747" y="4463239"/>
                  <a:pt x="4055477" y="4457344"/>
                  <a:pt x="4056565" y="4449725"/>
                </a:cubicBezTo>
                <a:cubicBezTo>
                  <a:pt x="4057653" y="4442107"/>
                  <a:pt x="4060375" y="4431950"/>
                  <a:pt x="4064727" y="4419253"/>
                </a:cubicBezTo>
                <a:lnTo>
                  <a:pt x="4281845" y="3794566"/>
                </a:lnTo>
                <a:cubicBezTo>
                  <a:pt x="4284021" y="3788398"/>
                  <a:pt x="4286561" y="3783410"/>
                  <a:pt x="4289463" y="3779601"/>
                </a:cubicBezTo>
                <a:cubicBezTo>
                  <a:pt x="4292365" y="3775792"/>
                  <a:pt x="4296990" y="3772890"/>
                  <a:pt x="4303339" y="3770895"/>
                </a:cubicBezTo>
                <a:cubicBezTo>
                  <a:pt x="4309687" y="3768900"/>
                  <a:pt x="4318484" y="3767630"/>
                  <a:pt x="4329730" y="3767086"/>
                </a:cubicBezTo>
                <a:cubicBezTo>
                  <a:pt x="4340976" y="3766542"/>
                  <a:pt x="4355850" y="3766270"/>
                  <a:pt x="4374351" y="3766270"/>
                </a:cubicBezTo>
                <a:close/>
                <a:moveTo>
                  <a:pt x="9275962" y="3734709"/>
                </a:moveTo>
                <a:cubicBezTo>
                  <a:pt x="9245127" y="3734709"/>
                  <a:pt x="9224177" y="3740060"/>
                  <a:pt x="9213113" y="3750761"/>
                </a:cubicBezTo>
                <a:cubicBezTo>
                  <a:pt x="9202048" y="3761463"/>
                  <a:pt x="9196516" y="3780599"/>
                  <a:pt x="9196516" y="3808169"/>
                </a:cubicBezTo>
                <a:cubicBezTo>
                  <a:pt x="9196516" y="3834652"/>
                  <a:pt x="9201867" y="3852971"/>
                  <a:pt x="9212569" y="3863129"/>
                </a:cubicBezTo>
                <a:cubicBezTo>
                  <a:pt x="9223270" y="3873286"/>
                  <a:pt x="9244039" y="3878365"/>
                  <a:pt x="9274874" y="3878365"/>
                </a:cubicBezTo>
                <a:cubicBezTo>
                  <a:pt x="9305347" y="3878365"/>
                  <a:pt x="9326206" y="3873105"/>
                  <a:pt x="9337452" y="3862585"/>
                </a:cubicBezTo>
                <a:cubicBezTo>
                  <a:pt x="9348697" y="3852064"/>
                  <a:pt x="9354320" y="3833019"/>
                  <a:pt x="9354320" y="3805449"/>
                </a:cubicBezTo>
                <a:cubicBezTo>
                  <a:pt x="9354320" y="3778967"/>
                  <a:pt x="9348879" y="3760556"/>
                  <a:pt x="9337996" y="3750217"/>
                </a:cubicBezTo>
                <a:cubicBezTo>
                  <a:pt x="9327113" y="3739878"/>
                  <a:pt x="9306435" y="3734709"/>
                  <a:pt x="9275962" y="3734709"/>
                </a:cubicBezTo>
                <a:close/>
                <a:moveTo>
                  <a:pt x="7247137" y="3734709"/>
                </a:moveTo>
                <a:cubicBezTo>
                  <a:pt x="7277610" y="3734709"/>
                  <a:pt x="7298288" y="3739878"/>
                  <a:pt x="7309171" y="3750217"/>
                </a:cubicBezTo>
                <a:cubicBezTo>
                  <a:pt x="7320054" y="3760556"/>
                  <a:pt x="7325495" y="3778967"/>
                  <a:pt x="7325495" y="3805449"/>
                </a:cubicBezTo>
                <a:cubicBezTo>
                  <a:pt x="7325495" y="3833019"/>
                  <a:pt x="7319873" y="3852064"/>
                  <a:pt x="7308627" y="3862585"/>
                </a:cubicBezTo>
                <a:cubicBezTo>
                  <a:pt x="7297381" y="3873105"/>
                  <a:pt x="7276521" y="3878365"/>
                  <a:pt x="7246049" y="3878365"/>
                </a:cubicBezTo>
                <a:cubicBezTo>
                  <a:pt x="7215214" y="3878365"/>
                  <a:pt x="7194445" y="3873286"/>
                  <a:pt x="7183743" y="3863129"/>
                </a:cubicBezTo>
                <a:cubicBezTo>
                  <a:pt x="7173042" y="3852971"/>
                  <a:pt x="7167691" y="3834652"/>
                  <a:pt x="7167691" y="3808169"/>
                </a:cubicBezTo>
                <a:cubicBezTo>
                  <a:pt x="7167691" y="3780599"/>
                  <a:pt x="7173223" y="3761463"/>
                  <a:pt x="7184288" y="3750761"/>
                </a:cubicBezTo>
                <a:cubicBezTo>
                  <a:pt x="7195352" y="3740060"/>
                  <a:pt x="7216302" y="3734709"/>
                  <a:pt x="7247137" y="3734709"/>
                </a:cubicBezTo>
                <a:close/>
                <a:moveTo>
                  <a:pt x="6008344" y="3716208"/>
                </a:moveTo>
                <a:cubicBezTo>
                  <a:pt x="6021766" y="3716208"/>
                  <a:pt x="6032830" y="3716752"/>
                  <a:pt x="6041537" y="3717840"/>
                </a:cubicBezTo>
                <a:cubicBezTo>
                  <a:pt x="6050243" y="3718928"/>
                  <a:pt x="6057227" y="3720470"/>
                  <a:pt x="6062487" y="3722465"/>
                </a:cubicBezTo>
                <a:cubicBezTo>
                  <a:pt x="6067747" y="3724460"/>
                  <a:pt x="6071465" y="3726909"/>
                  <a:pt x="6073641" y="3729811"/>
                </a:cubicBezTo>
                <a:cubicBezTo>
                  <a:pt x="6075818" y="3732713"/>
                  <a:pt x="6076907" y="3735978"/>
                  <a:pt x="6076907" y="3739606"/>
                </a:cubicBezTo>
                <a:lnTo>
                  <a:pt x="6076907" y="4455167"/>
                </a:lnTo>
                <a:cubicBezTo>
                  <a:pt x="6076907" y="4458795"/>
                  <a:pt x="6075818" y="4461969"/>
                  <a:pt x="6073641" y="4464690"/>
                </a:cubicBezTo>
                <a:cubicBezTo>
                  <a:pt x="6071465" y="4467410"/>
                  <a:pt x="6067747" y="4469678"/>
                  <a:pt x="6062487" y="4471492"/>
                </a:cubicBezTo>
                <a:cubicBezTo>
                  <a:pt x="6057227" y="4473305"/>
                  <a:pt x="6050243" y="4474666"/>
                  <a:pt x="6041537" y="4475573"/>
                </a:cubicBezTo>
                <a:cubicBezTo>
                  <a:pt x="6032830" y="4476480"/>
                  <a:pt x="6021766" y="4476933"/>
                  <a:pt x="6008344" y="4476933"/>
                </a:cubicBezTo>
                <a:cubicBezTo>
                  <a:pt x="5994921" y="4476933"/>
                  <a:pt x="5983857" y="4476480"/>
                  <a:pt x="5975150" y="4475573"/>
                </a:cubicBezTo>
                <a:cubicBezTo>
                  <a:pt x="5966444" y="4474666"/>
                  <a:pt x="5959460" y="4473305"/>
                  <a:pt x="5954201" y="4471492"/>
                </a:cubicBezTo>
                <a:cubicBezTo>
                  <a:pt x="5948940" y="4469678"/>
                  <a:pt x="5945222" y="4467410"/>
                  <a:pt x="5943046" y="4464690"/>
                </a:cubicBezTo>
                <a:cubicBezTo>
                  <a:pt x="5940869" y="4461969"/>
                  <a:pt x="5939780" y="4458795"/>
                  <a:pt x="5939780" y="4455167"/>
                </a:cubicBezTo>
                <a:lnTo>
                  <a:pt x="5939780" y="3739606"/>
                </a:lnTo>
                <a:cubicBezTo>
                  <a:pt x="5939780" y="3735978"/>
                  <a:pt x="5940869" y="3732713"/>
                  <a:pt x="5943046" y="3729811"/>
                </a:cubicBezTo>
                <a:cubicBezTo>
                  <a:pt x="5945222" y="3726909"/>
                  <a:pt x="5948940" y="3724460"/>
                  <a:pt x="5954201" y="3722465"/>
                </a:cubicBezTo>
                <a:cubicBezTo>
                  <a:pt x="5959460" y="3720470"/>
                  <a:pt x="5966444" y="3718928"/>
                  <a:pt x="5975150" y="3717840"/>
                </a:cubicBezTo>
                <a:cubicBezTo>
                  <a:pt x="5983857" y="3716752"/>
                  <a:pt x="5994921" y="3716208"/>
                  <a:pt x="6008344" y="3716208"/>
                </a:cubicBezTo>
                <a:close/>
                <a:moveTo>
                  <a:pt x="5442870" y="0"/>
                </a:moveTo>
                <a:lnTo>
                  <a:pt x="12306007" y="0"/>
                </a:lnTo>
                <a:lnTo>
                  <a:pt x="12306007" y="8229600"/>
                </a:lnTo>
                <a:lnTo>
                  <a:pt x="5442870" y="8229600"/>
                </a:lnTo>
                <a:cubicBezTo>
                  <a:pt x="5439445" y="6818616"/>
                  <a:pt x="8436076" y="5613115"/>
                  <a:pt x="8031958" y="3935002"/>
                </a:cubicBezTo>
                <a:cubicBezTo>
                  <a:pt x="7436057" y="2356207"/>
                  <a:pt x="6305899" y="1311667"/>
                  <a:pt x="5442870" y="0"/>
                </a:cubicBezTo>
                <a:close/>
              </a:path>
            </a:pathLst>
          </a:custGeom>
          <a:solidFill>
            <a:schemeClr val="accent1">
              <a:lumMod val="75000"/>
              <a:alpha val="79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8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171" y="253662"/>
            <a:ext cx="6723221" cy="538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/>
              <a:t>Recommendation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4972A8-E55B-590C-AFDB-EC736D89AAD4}"/>
              </a:ext>
            </a:extLst>
          </p:cNvPr>
          <p:cNvSpPr txBox="1"/>
          <p:nvPr/>
        </p:nvSpPr>
        <p:spPr>
          <a:xfrm>
            <a:off x="271387" y="972121"/>
            <a:ext cx="8441098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Optimize Travel Spending</a:t>
            </a:r>
          </a:p>
          <a:p>
            <a:br>
              <a:rPr lang="en-US" dirty="0"/>
            </a:br>
            <a:r>
              <a:rPr lang="en-US" dirty="0"/>
              <a:t>Plan trips in advance, compare transportation and stay options, and leverage seasonal discounts to lower travel expenses. Consider setting a </a:t>
            </a:r>
            <a:r>
              <a:rPr lang="en-US" b="1" dirty="0"/>
              <a:t>fixed annual travel budget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2. Set Monthly Expense Limits</a:t>
            </a:r>
          </a:p>
          <a:p>
            <a:br>
              <a:rPr lang="en-US" dirty="0"/>
            </a:br>
            <a:r>
              <a:rPr lang="en-US" dirty="0"/>
              <a:t>Establish </a:t>
            </a:r>
            <a:r>
              <a:rPr lang="en-US" b="1" dirty="0"/>
              <a:t>spending caps per category</a:t>
            </a:r>
            <a:r>
              <a:rPr lang="en-US" dirty="0"/>
              <a:t> (e.g., groceries, shopping, entertainment) using insights from past data. Track real-time expenses using dashboards or spreadsheets.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3. Build a Savings Buffer</a:t>
            </a:r>
          </a:p>
          <a:p>
            <a:br>
              <a:rPr lang="en-US" dirty="0"/>
            </a:br>
            <a:r>
              <a:rPr lang="en-US" dirty="0"/>
              <a:t>Redirect part of discretionary spending (especially from travel and entertainment) towards </a:t>
            </a:r>
            <a:r>
              <a:rPr lang="en-US" b="1" dirty="0"/>
              <a:t>savings or emergency funds</a:t>
            </a:r>
            <a:r>
              <a:rPr lang="en-US" dirty="0"/>
              <a:t>, ensuring long-term financial stability.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4. Monitor Seasonal Peaks</a:t>
            </a:r>
          </a:p>
          <a:p>
            <a:br>
              <a:rPr lang="en-US" dirty="0"/>
            </a:br>
            <a:r>
              <a:rPr lang="en-US" dirty="0"/>
              <a:t>Prepare for high-spend months like </a:t>
            </a:r>
            <a:r>
              <a:rPr lang="en-US" b="1" dirty="0"/>
              <a:t>November</a:t>
            </a:r>
            <a:r>
              <a:rPr lang="en-US" dirty="0"/>
              <a:t> by </a:t>
            </a:r>
            <a:r>
              <a:rPr lang="en-US" b="1" dirty="0"/>
              <a:t>saving in preceding months</a:t>
            </a:r>
            <a:r>
              <a:rPr lang="en-US" dirty="0"/>
              <a:t> or distributing big expenses evenly across the year.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5. Regular Data Review</a:t>
            </a:r>
          </a:p>
          <a:p>
            <a:br>
              <a:rPr lang="en-US" dirty="0"/>
            </a:br>
            <a:r>
              <a:rPr lang="en-US" dirty="0"/>
              <a:t>Use SQL and Python-based reports monthly to </a:t>
            </a:r>
            <a:r>
              <a:rPr lang="en-US" b="1" dirty="0"/>
              <a:t>track spending trends</a:t>
            </a:r>
            <a:r>
              <a:rPr lang="en-US" dirty="0"/>
              <a:t>, ensuring the family’s financial goals remain on target.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74DF4-3F0E-87A7-9967-9E22296B8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1F67F2F-EFF6-DB4C-7DEF-FDE4835EB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18CDE884-413D-685D-1E55-820E28CACAF6}"/>
              </a:ext>
            </a:extLst>
          </p:cNvPr>
          <p:cNvSpPr/>
          <p:nvPr/>
        </p:nvSpPr>
        <p:spPr>
          <a:xfrm>
            <a:off x="1027416" y="625554"/>
            <a:ext cx="6723221" cy="915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5400" b="1" dirty="0"/>
              <a:t>Conclusion</a:t>
            </a:r>
            <a:endParaRPr lang="en-US" sz="3600" b="1" dirty="0"/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5E1FF4F6-85D2-504F-D369-0A6B4193152A}"/>
              </a:ext>
            </a:extLst>
          </p:cNvPr>
          <p:cNvSpPr/>
          <p:nvPr/>
        </p:nvSpPr>
        <p:spPr>
          <a:xfrm>
            <a:off x="111079" y="2164402"/>
            <a:ext cx="8366168" cy="915460"/>
          </a:xfrm>
          <a:prstGeom prst="roundRect">
            <a:avLst>
              <a:gd name="adj" fmla="val 4642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14" name="Image 4" descr="preencoded.png">
            <a:extLst>
              <a:ext uri="{FF2B5EF4-FFF2-40B4-BE49-F238E27FC236}">
                <a16:creationId xmlns:a16="http://schemas.microsoft.com/office/drawing/2014/main" id="{CB4CED96-8F61-C044-FF88-C45E2DFFF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09" y="797149"/>
            <a:ext cx="715438" cy="572270"/>
          </a:xfrm>
          <a:prstGeom prst="rect">
            <a:avLst/>
          </a:prstGeom>
        </p:spPr>
      </p:pic>
      <p:sp>
        <p:nvSpPr>
          <p:cNvPr id="15" name="Text 8">
            <a:extLst>
              <a:ext uri="{FF2B5EF4-FFF2-40B4-BE49-F238E27FC236}">
                <a16:creationId xmlns:a16="http://schemas.microsoft.com/office/drawing/2014/main" id="{7237DE2F-7323-75DC-16DC-79B78505A174}"/>
              </a:ext>
            </a:extLst>
          </p:cNvPr>
          <p:cNvSpPr/>
          <p:nvPr/>
        </p:nvSpPr>
        <p:spPr>
          <a:xfrm>
            <a:off x="203863" y="2349234"/>
            <a:ext cx="7763746" cy="66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/>
            <a:r>
              <a:rPr lang="en-US" sz="2000" dirty="0"/>
              <a:t>➡️ This project used </a:t>
            </a:r>
            <a:r>
              <a:rPr lang="en-US" sz="2000" b="1" dirty="0"/>
              <a:t>SQL and Python</a:t>
            </a:r>
            <a:r>
              <a:rPr lang="en-US" sz="2000" dirty="0"/>
              <a:t> to analyze household expenses      and uncover spending patterns.</a:t>
            </a:r>
          </a:p>
          <a:p>
            <a:pPr algn="just"/>
            <a:br>
              <a:rPr lang="en-US" sz="2000" dirty="0"/>
            </a:br>
            <a:br>
              <a:rPr lang="en-US" sz="2000" dirty="0"/>
            </a:br>
            <a:endParaRPr lang="en-US" sz="2000" b="1" dirty="0"/>
          </a:p>
        </p:txBody>
      </p:sp>
      <p:sp>
        <p:nvSpPr>
          <p:cNvPr id="16" name="Shape 7">
            <a:extLst>
              <a:ext uri="{FF2B5EF4-FFF2-40B4-BE49-F238E27FC236}">
                <a16:creationId xmlns:a16="http://schemas.microsoft.com/office/drawing/2014/main" id="{8E79C9EB-5B39-90BB-C963-50041AD7FEDA}"/>
              </a:ext>
            </a:extLst>
          </p:cNvPr>
          <p:cNvSpPr/>
          <p:nvPr/>
        </p:nvSpPr>
        <p:spPr>
          <a:xfrm>
            <a:off x="3711406" y="6562368"/>
            <a:ext cx="7551768" cy="915460"/>
          </a:xfrm>
          <a:prstGeom prst="roundRect">
            <a:avLst>
              <a:gd name="adj" fmla="val 4642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7" name="Shape 7">
            <a:extLst>
              <a:ext uri="{FF2B5EF4-FFF2-40B4-BE49-F238E27FC236}">
                <a16:creationId xmlns:a16="http://schemas.microsoft.com/office/drawing/2014/main" id="{41B99CC2-894F-2B47-10D0-9DF4031A8A22}"/>
              </a:ext>
            </a:extLst>
          </p:cNvPr>
          <p:cNvSpPr/>
          <p:nvPr/>
        </p:nvSpPr>
        <p:spPr>
          <a:xfrm>
            <a:off x="207381" y="5115451"/>
            <a:ext cx="6640109" cy="900945"/>
          </a:xfrm>
          <a:prstGeom prst="roundRect">
            <a:avLst>
              <a:gd name="adj" fmla="val 4642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8" name="Shape 7">
            <a:extLst>
              <a:ext uri="{FF2B5EF4-FFF2-40B4-BE49-F238E27FC236}">
                <a16:creationId xmlns:a16="http://schemas.microsoft.com/office/drawing/2014/main" id="{60C5BA92-F05F-2C53-3D03-D4D39ECF5871}"/>
              </a:ext>
            </a:extLst>
          </p:cNvPr>
          <p:cNvSpPr/>
          <p:nvPr/>
        </p:nvSpPr>
        <p:spPr>
          <a:xfrm>
            <a:off x="3810209" y="3674302"/>
            <a:ext cx="7009980" cy="915460"/>
          </a:xfrm>
          <a:prstGeom prst="roundRect">
            <a:avLst>
              <a:gd name="adj" fmla="val 4642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768847-EE83-BAA6-38F8-6F4BDAD8A6F1}"/>
              </a:ext>
            </a:extLst>
          </p:cNvPr>
          <p:cNvSpPr txBox="1"/>
          <p:nvPr/>
        </p:nvSpPr>
        <p:spPr>
          <a:xfrm>
            <a:off x="3810209" y="3805148"/>
            <a:ext cx="73541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➡️ The analysis showed that </a:t>
            </a:r>
            <a:r>
              <a:rPr lang="en-US" sz="2000" b="1" dirty="0"/>
              <a:t>travel</a:t>
            </a:r>
            <a:r>
              <a:rPr lang="en-US" sz="2000" dirty="0"/>
              <a:t> is the largest expense, with</a:t>
            </a:r>
          </a:p>
          <a:p>
            <a:r>
              <a:rPr lang="en-US" sz="2000" dirty="0"/>
              <a:t>        </a:t>
            </a:r>
            <a:r>
              <a:rPr lang="en-US" sz="2000" b="1" dirty="0"/>
              <a:t>noticeable spikes during vacation months</a:t>
            </a:r>
            <a:r>
              <a:rPr lang="en-US" sz="2000" dirty="0"/>
              <a:t>.</a:t>
            </a:r>
          </a:p>
          <a:p>
            <a:endParaRPr lang="en-IN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928026-ECAB-BE6F-9D56-9F0117B833A5}"/>
              </a:ext>
            </a:extLst>
          </p:cNvPr>
          <p:cNvSpPr txBox="1"/>
          <p:nvPr/>
        </p:nvSpPr>
        <p:spPr>
          <a:xfrm>
            <a:off x="151109" y="5215316"/>
            <a:ext cx="6640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➡️ </a:t>
            </a:r>
            <a:r>
              <a:rPr lang="en-US" sz="2000" b="1" dirty="0"/>
              <a:t>Bills and groceries</a:t>
            </a:r>
            <a:r>
              <a:rPr lang="en-US" sz="2000" dirty="0"/>
              <a:t> remained consistent, forming a stable  </a:t>
            </a:r>
          </a:p>
          <a:p>
            <a:r>
              <a:rPr lang="en-US" sz="2000" dirty="0"/>
              <a:t>        spending baseline.</a:t>
            </a:r>
          </a:p>
          <a:p>
            <a:endParaRPr lang="en-IN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EDD1A4-47A8-5BC7-6B7E-1310DC5330D7}"/>
              </a:ext>
            </a:extLst>
          </p:cNvPr>
          <p:cNvSpPr txBox="1"/>
          <p:nvPr/>
        </p:nvSpPr>
        <p:spPr>
          <a:xfrm>
            <a:off x="3711406" y="6377178"/>
            <a:ext cx="7416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2000" dirty="0"/>
            </a:br>
            <a:r>
              <a:rPr lang="en-US" sz="2000" dirty="0"/>
              <a:t>➡️ Overall, the project demonstrates how </a:t>
            </a:r>
            <a:r>
              <a:rPr lang="en-US" sz="2000" b="1" dirty="0"/>
              <a:t>data analytics helps track</a:t>
            </a:r>
          </a:p>
          <a:p>
            <a:r>
              <a:rPr lang="en-US" sz="2000" b="1" dirty="0"/>
              <a:t>        expenses, optimize budgets, and improve financial decisions</a:t>
            </a:r>
            <a:r>
              <a:rPr lang="en-US" sz="2000" dirty="0"/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89652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12B8F-6BA6-B177-4C65-DA13FABB8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2A36F83-ECC1-B5AA-26DF-F3F28D8CB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08238DC-D02E-1438-0845-87D3965BD310}"/>
              </a:ext>
            </a:extLst>
          </p:cNvPr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Expense Analysis using SQL &amp; Python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2D942A5-822E-2AA4-6A40-741426EABF8C}"/>
              </a:ext>
            </a:extLst>
          </p:cNvPr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Analysing family spending patterns with data visualisation</a:t>
            </a:r>
            <a:endParaRPr lang="en-US" sz="17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DD3A02B-9D75-24BA-80FE-36C8E39AF79A}"/>
              </a:ext>
            </a:extLst>
          </p:cNvPr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Tushar Shukla || 01 November 2025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D03E72-DE01-7827-EE63-B11DA8070F30}"/>
              </a:ext>
            </a:extLst>
          </p:cNvPr>
          <p:cNvSpPr/>
          <p:nvPr/>
        </p:nvSpPr>
        <p:spPr>
          <a:xfrm>
            <a:off x="12637213" y="7500135"/>
            <a:ext cx="1993187" cy="64727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66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59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78311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1028224" y="29127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3099792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82000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Analyse Household Expenses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664750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/>
              <a:t>Utilize SQL and Python to extract valuable insights from family expense data and uncover financial behavior trends.</a:t>
            </a:r>
          </a:p>
        </p:txBody>
      </p:sp>
      <p:sp>
        <p:nvSpPr>
          <p:cNvPr id="8" name="Shape 5"/>
          <p:cNvSpPr/>
          <p:nvPr/>
        </p:nvSpPr>
        <p:spPr>
          <a:xfrm>
            <a:off x="5216962" y="2678311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5451396" y="29127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3099792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82000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Identify Spending Categories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664750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/>
              <a:t>Recognize major expense categories and monthly variations to understand where and when most money is spent.</a:t>
            </a:r>
          </a:p>
        </p:txBody>
      </p:sp>
      <p:sp>
        <p:nvSpPr>
          <p:cNvPr id="13" name="Shape 9"/>
          <p:cNvSpPr/>
          <p:nvPr/>
        </p:nvSpPr>
        <p:spPr>
          <a:xfrm>
            <a:off x="9640133" y="2678311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9874568" y="29127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3099792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82000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Enable Better Financial Planning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664750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/>
              <a:t>Used visual analytics to monitor spending patterns and make data-driven decisions for budgeting and savings.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84E9D8-CA02-080B-69C4-DA98438E510F}"/>
              </a:ext>
            </a:extLst>
          </p:cNvPr>
          <p:cNvSpPr/>
          <p:nvPr/>
        </p:nvSpPr>
        <p:spPr>
          <a:xfrm>
            <a:off x="12626939" y="7685070"/>
            <a:ext cx="2003461" cy="45206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65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1235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Database Structure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6445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expense tracking system uses two relational tables: </a:t>
            </a: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categories</a:t>
            </a: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expenses</a:t>
            </a: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 The database contains comprehensive records of family spending across multiple categories over several months.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5723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Key Columns: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2421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category_id (Primary/Foreign Key)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664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name (Category/Expense description)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086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amount (Expenditure value)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45080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date (Transaction timestamp)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959096" y="2640687"/>
            <a:ext cx="4885015" cy="3629739"/>
          </a:xfrm>
          <a:prstGeom prst="roundRect">
            <a:avLst>
              <a:gd name="adj" fmla="val 26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8966716" y="2648307"/>
            <a:ext cx="4869180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9194244" y="2792016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Category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20876" y="2792016"/>
            <a:ext cx="1161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Amount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2443698" y="2792016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Date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966716" y="3298627"/>
            <a:ext cx="4869180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9194244" y="3442335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Travel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820876" y="3442335"/>
            <a:ext cx="1161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₹15,000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2443698" y="3442335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Nov 10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966716" y="3948946"/>
            <a:ext cx="4869180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9194244" y="4092654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Groceries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0820876" y="4092654"/>
            <a:ext cx="1161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₹4,500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2443698" y="4092654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Nov 15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966716" y="4599265"/>
            <a:ext cx="4869180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9194244" y="4742974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Bills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10820876" y="4742974"/>
            <a:ext cx="1161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₹3,200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12443698" y="4742974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Nov 05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8966716" y="5249585"/>
            <a:ext cx="4869180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6"/>
          <p:cNvSpPr/>
          <p:nvPr/>
        </p:nvSpPr>
        <p:spPr>
          <a:xfrm>
            <a:off x="9194244" y="5393293"/>
            <a:ext cx="11653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Entertainment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820876" y="5393293"/>
            <a:ext cx="11615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₹2,800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12443698" y="5393293"/>
            <a:ext cx="11653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Nov 20</a:t>
            </a:r>
            <a:endParaRPr lang="en-US" sz="175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29027F-975B-7C37-15E7-7F484AACBB32}"/>
              </a:ext>
            </a:extLst>
          </p:cNvPr>
          <p:cNvSpPr/>
          <p:nvPr/>
        </p:nvSpPr>
        <p:spPr>
          <a:xfrm>
            <a:off x="12719407" y="7685070"/>
            <a:ext cx="1910993" cy="47261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5C14B-91D6-391E-3B6A-5B4C73299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AB77AB7-1CA4-E59E-33AD-5EA64159376B}"/>
              </a:ext>
            </a:extLst>
          </p:cNvPr>
          <p:cNvSpPr/>
          <p:nvPr/>
        </p:nvSpPr>
        <p:spPr>
          <a:xfrm>
            <a:off x="683895" y="537329"/>
            <a:ext cx="620803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SQL Queries Implemented</a:t>
            </a:r>
            <a:endParaRPr lang="en-US" sz="38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263DD248-684A-5D84-109F-AB0345850E7B}"/>
              </a:ext>
            </a:extLst>
          </p:cNvPr>
          <p:cNvSpPr/>
          <p:nvPr/>
        </p:nvSpPr>
        <p:spPr>
          <a:xfrm>
            <a:off x="683896" y="1344812"/>
            <a:ext cx="11891674" cy="45719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A1265B65-37E1-06A7-DC52-4F3192A045C7}"/>
              </a:ext>
            </a:extLst>
          </p:cNvPr>
          <p:cNvSpPr/>
          <p:nvPr/>
        </p:nvSpPr>
        <p:spPr>
          <a:xfrm>
            <a:off x="683896" y="1587461"/>
            <a:ext cx="333196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Total Expenses by Category</a:t>
            </a:r>
            <a:endParaRPr lang="en-US" sz="19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32D30FC8-E8C8-7BAE-C761-FB334A54A6D4}"/>
              </a:ext>
            </a:extLst>
          </p:cNvPr>
          <p:cNvSpPr/>
          <p:nvPr/>
        </p:nvSpPr>
        <p:spPr>
          <a:xfrm>
            <a:off x="683897" y="2105780"/>
            <a:ext cx="4071020" cy="2537343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B6C7291A-12A8-4CFB-9729-17CEDBC7CF3B}"/>
              </a:ext>
            </a:extLst>
          </p:cNvPr>
          <p:cNvSpPr/>
          <p:nvPr/>
        </p:nvSpPr>
        <p:spPr>
          <a:xfrm>
            <a:off x="886177" y="2302432"/>
            <a:ext cx="3554709" cy="2144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SELECT c.name, SUM(e.amount) 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FROM categories c 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JOIN 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expenses e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 ON c.category_id = </a:t>
            </a:r>
            <a:r>
              <a:rPr lang="en-US" sz="1500" dirty="0" err="1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e.category_id</a:t>
            </a:r>
            <a:endParaRPr lang="en-US" sz="1500" dirty="0">
              <a:solidFill>
                <a:srgbClr val="272525"/>
              </a:solidFill>
              <a:highlight>
                <a:srgbClr val="F2F2F2"/>
              </a:highlight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 GROUP BY c.name;</a:t>
            </a:r>
            <a:endParaRPr lang="en-US" sz="15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2D77F28-070C-5F73-C184-736D2A86B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721" y="1587461"/>
            <a:ext cx="8683684" cy="657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77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50A4B-513A-1BDC-9C71-294E5CAEF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B35079F-B95C-0453-7C79-8B9F7524639B}"/>
              </a:ext>
            </a:extLst>
          </p:cNvPr>
          <p:cNvSpPr/>
          <p:nvPr/>
        </p:nvSpPr>
        <p:spPr>
          <a:xfrm>
            <a:off x="683895" y="537329"/>
            <a:ext cx="620803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SQL Queries Implemented</a:t>
            </a:r>
            <a:endParaRPr lang="en-US" sz="38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B0E8B9F0-590E-4755-17B5-636ABE43DB18}"/>
              </a:ext>
            </a:extLst>
          </p:cNvPr>
          <p:cNvSpPr/>
          <p:nvPr/>
        </p:nvSpPr>
        <p:spPr>
          <a:xfrm>
            <a:off x="683896" y="1344812"/>
            <a:ext cx="11891674" cy="45719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6796EB71-B623-7EE3-20F1-2FC2E8052DE3}"/>
              </a:ext>
            </a:extLst>
          </p:cNvPr>
          <p:cNvSpPr/>
          <p:nvPr/>
        </p:nvSpPr>
        <p:spPr>
          <a:xfrm>
            <a:off x="683896" y="1587461"/>
            <a:ext cx="333196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Top 5 Expense Categories</a:t>
            </a:r>
            <a:endParaRPr lang="en-US" sz="1900" dirty="0"/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C97E7FC9-9CB6-E564-FDFC-CAA821697619}"/>
              </a:ext>
            </a:extLst>
          </p:cNvPr>
          <p:cNvSpPr/>
          <p:nvPr/>
        </p:nvSpPr>
        <p:spPr>
          <a:xfrm>
            <a:off x="683896" y="2105780"/>
            <a:ext cx="3436041" cy="2517591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381E5A71-99B9-5965-4F41-35A69CA125A3}"/>
              </a:ext>
            </a:extLst>
          </p:cNvPr>
          <p:cNvSpPr/>
          <p:nvPr/>
        </p:nvSpPr>
        <p:spPr>
          <a:xfrm>
            <a:off x="842481" y="2222480"/>
            <a:ext cx="3071973" cy="2400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SELECT c.name, SUM(e.amount) FROM categories c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JOIN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expenses e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GROUP BY c.name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ORDER BY SUM(e.amount) DESC LIMIT 5;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146929-CD3D-CC76-221E-5DA4C46B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068" y="1554352"/>
            <a:ext cx="6751967" cy="65533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E37ACA-17CB-A570-DE5F-955BCDBAEEA3}"/>
              </a:ext>
            </a:extLst>
          </p:cNvPr>
          <p:cNvSpPr/>
          <p:nvPr/>
        </p:nvSpPr>
        <p:spPr>
          <a:xfrm>
            <a:off x="12668035" y="7715892"/>
            <a:ext cx="1900208" cy="3918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341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37DF2-8383-3731-D1B8-C77751FCE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EA210CD-5243-F5D7-C636-8C8BA412C414}"/>
              </a:ext>
            </a:extLst>
          </p:cNvPr>
          <p:cNvSpPr/>
          <p:nvPr/>
        </p:nvSpPr>
        <p:spPr>
          <a:xfrm>
            <a:off x="683895" y="537329"/>
            <a:ext cx="620803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SQL Queries Implemented</a:t>
            </a:r>
            <a:endParaRPr lang="en-US" sz="38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859BA095-FDD3-C244-FB5F-2EEA15ED5A1E}"/>
              </a:ext>
            </a:extLst>
          </p:cNvPr>
          <p:cNvSpPr/>
          <p:nvPr/>
        </p:nvSpPr>
        <p:spPr>
          <a:xfrm>
            <a:off x="683896" y="1344812"/>
            <a:ext cx="11891674" cy="45719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3893508-C3E5-379A-F293-723EDF56AF2F}"/>
              </a:ext>
            </a:extLst>
          </p:cNvPr>
          <p:cNvSpPr/>
          <p:nvPr/>
        </p:nvSpPr>
        <p:spPr>
          <a:xfrm>
            <a:off x="683896" y="1587461"/>
            <a:ext cx="333196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Monthly Expense Trends</a:t>
            </a:r>
            <a:endParaRPr lang="en-US" sz="1900" dirty="0"/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F9A46CFB-1EF5-01E9-1DA7-F903C3F5D171}"/>
              </a:ext>
            </a:extLst>
          </p:cNvPr>
          <p:cNvSpPr/>
          <p:nvPr/>
        </p:nvSpPr>
        <p:spPr>
          <a:xfrm>
            <a:off x="565079" y="2105780"/>
            <a:ext cx="3450782" cy="2815541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FC94F31B-1E18-B871-DF24-3176E9AB571C}"/>
              </a:ext>
            </a:extLst>
          </p:cNvPr>
          <p:cNvSpPr/>
          <p:nvPr/>
        </p:nvSpPr>
        <p:spPr>
          <a:xfrm>
            <a:off x="729615" y="2222480"/>
            <a:ext cx="3184839" cy="2616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SELECT DATE_FORMAT(date, '%Y-%m'), SUM(amount)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FROM expenses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ea typeface="Consolas" pitchFamily="34" charset="-122"/>
                <a:cs typeface="Consolas" pitchFamily="34" charset="-120"/>
              </a:rPr>
              <a:t>GROUP BY DATE_FORMAT(date, '%Y-%m');</a:t>
            </a:r>
            <a:endParaRPr lang="en-US" sz="1500" dirty="0">
              <a:highlight>
                <a:srgbClr val="F2F2F2"/>
              </a:highlight>
            </a:endParaRPr>
          </a:p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DC3936-DA8B-F0B6-EC3A-B7D96DF6E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872" y="1572903"/>
            <a:ext cx="10232710" cy="653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40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EA906-D7E1-0662-6ECC-2E9931C9D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42DF020-E0B9-07C7-F899-C6D1E0A39966}"/>
              </a:ext>
            </a:extLst>
          </p:cNvPr>
          <p:cNvSpPr/>
          <p:nvPr/>
        </p:nvSpPr>
        <p:spPr>
          <a:xfrm>
            <a:off x="683895" y="537329"/>
            <a:ext cx="620803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00"/>
              </a:lnSpc>
            </a:pPr>
            <a:r>
              <a:rPr lang="en-IN" sz="4000" b="1" dirty="0"/>
              <a:t>SQL Queries Implemented</a:t>
            </a:r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  <a:p>
            <a:pPr>
              <a:lnSpc>
                <a:spcPts val="4800"/>
              </a:lnSpc>
            </a:pPr>
            <a:endParaRPr lang="en-US" sz="38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D582C338-52D2-B63E-3DF9-29655BC4D7A3}"/>
              </a:ext>
            </a:extLst>
          </p:cNvPr>
          <p:cNvSpPr/>
          <p:nvPr/>
        </p:nvSpPr>
        <p:spPr>
          <a:xfrm>
            <a:off x="683896" y="1344812"/>
            <a:ext cx="11891674" cy="45719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397EB1D-1DCA-E7C6-6BB5-5DD68234F434}"/>
              </a:ext>
            </a:extLst>
          </p:cNvPr>
          <p:cNvSpPr/>
          <p:nvPr/>
        </p:nvSpPr>
        <p:spPr>
          <a:xfrm>
            <a:off x="683896" y="1587461"/>
            <a:ext cx="333196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Average Expenses per Category</a:t>
            </a:r>
            <a:endParaRPr lang="en-US" sz="1900" dirty="0"/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8BCCCD24-7930-5183-1D11-3F9373F32C35}"/>
              </a:ext>
            </a:extLst>
          </p:cNvPr>
          <p:cNvSpPr/>
          <p:nvPr/>
        </p:nvSpPr>
        <p:spPr>
          <a:xfrm>
            <a:off x="503435" y="2105780"/>
            <a:ext cx="3780890" cy="2342930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D3F3BA0E-8CFE-5232-1614-A87AB4E2AB8D}"/>
              </a:ext>
            </a:extLst>
          </p:cNvPr>
          <p:cNvSpPr/>
          <p:nvPr/>
        </p:nvSpPr>
        <p:spPr>
          <a:xfrm>
            <a:off x="729615" y="2222480"/>
            <a:ext cx="2886888" cy="28735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c.name, AVG(e.amount)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categories c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JOIN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expenses e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c.name;</a:t>
            </a:r>
            <a:endParaRPr lang="en-US" sz="1500" dirty="0">
              <a:highlight>
                <a:srgbClr val="F2F2F2"/>
              </a:highlight>
            </a:endParaRPr>
          </a:p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629A34-A6DF-9A00-FCCB-C04FF9181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579" y="1633179"/>
            <a:ext cx="10441175" cy="646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815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2122"/>
            <a:ext cx="71789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/>
              <a:t>Valuable Insight And Analysis</a:t>
            </a:r>
          </a:p>
        </p:txBody>
      </p:sp>
      <p:sp>
        <p:nvSpPr>
          <p:cNvPr id="3" name="Shape 1"/>
          <p:cNvSpPr/>
          <p:nvPr/>
        </p:nvSpPr>
        <p:spPr>
          <a:xfrm>
            <a:off x="793790" y="1944529"/>
            <a:ext cx="6407944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63310" y="1944529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142524" y="2201823"/>
            <a:ext cx="3792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/>
              <a:t>Travel Dominates Spending</a:t>
            </a:r>
            <a:endParaRPr lang="en-US" sz="2200" b="1" dirty="0"/>
          </a:p>
        </p:txBody>
      </p:sp>
      <p:sp>
        <p:nvSpPr>
          <p:cNvPr id="6" name="Text 4"/>
          <p:cNvSpPr/>
          <p:nvPr/>
        </p:nvSpPr>
        <p:spPr>
          <a:xfrm>
            <a:off x="1142524" y="2692241"/>
            <a:ext cx="58019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/>
              <a:t>Travel expenses account for the largest share of total household spending, highlighting frequent vacations and trips as major cost drivers. This suggests a need for advance planning and use of budget-friendly travel options to manage costs effectively.</a:t>
            </a:r>
          </a:p>
        </p:txBody>
      </p:sp>
      <p:sp>
        <p:nvSpPr>
          <p:cNvPr id="7" name="Shape 5"/>
          <p:cNvSpPr/>
          <p:nvPr/>
        </p:nvSpPr>
        <p:spPr>
          <a:xfrm>
            <a:off x="7428548" y="1944529"/>
            <a:ext cx="6408063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398067" y="1944529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777282" y="2201823"/>
            <a:ext cx="38940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/>
              <a:t>Seasonal Spending Patterns</a:t>
            </a:r>
            <a:endParaRPr lang="en-US" sz="2200" b="1" dirty="0"/>
          </a:p>
        </p:txBody>
      </p:sp>
      <p:sp>
        <p:nvSpPr>
          <p:cNvPr id="10" name="Text 8"/>
          <p:cNvSpPr/>
          <p:nvPr/>
        </p:nvSpPr>
        <p:spPr>
          <a:xfrm>
            <a:off x="7777282" y="2692241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/>
              <a:t>Expenses peak during November, driven by a family vacation and festive activities. Recognizing these patterns helps in anticipating high-spend months and setting aside funds in advance for smoother financial management.</a:t>
            </a:r>
          </a:p>
        </p:txBody>
      </p:sp>
      <p:sp>
        <p:nvSpPr>
          <p:cNvPr id="11" name="Shape 9"/>
          <p:cNvSpPr/>
          <p:nvPr/>
        </p:nvSpPr>
        <p:spPr>
          <a:xfrm>
            <a:off x="793790" y="4990862"/>
            <a:ext cx="6407944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763310" y="4990862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1142524" y="5248156"/>
            <a:ext cx="42414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/>
              <a:t>Consistent Essential Expenses</a:t>
            </a:r>
            <a:endParaRPr lang="en-US" sz="2400" b="1" dirty="0"/>
          </a:p>
        </p:txBody>
      </p:sp>
      <p:sp>
        <p:nvSpPr>
          <p:cNvPr id="14" name="Text 12"/>
          <p:cNvSpPr/>
          <p:nvPr/>
        </p:nvSpPr>
        <p:spPr>
          <a:xfrm>
            <a:off x="1142524" y="5738574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/>
              <a:t>Bills and groceries remain steady throughout the year, forming the core monthly expenses.</a:t>
            </a:r>
          </a:p>
        </p:txBody>
      </p:sp>
      <p:sp>
        <p:nvSpPr>
          <p:cNvPr id="15" name="Shape 13"/>
          <p:cNvSpPr/>
          <p:nvPr/>
        </p:nvSpPr>
        <p:spPr>
          <a:xfrm>
            <a:off x="7428548" y="4990862"/>
            <a:ext cx="6408063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7398067" y="4990862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777282" y="5248156"/>
            <a:ext cx="48476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/>
              <a:t>Discretionary vs. Essential Balance</a:t>
            </a:r>
            <a:endParaRPr lang="en-US" sz="2200" b="1" dirty="0"/>
          </a:p>
        </p:txBody>
      </p:sp>
      <p:sp>
        <p:nvSpPr>
          <p:cNvPr id="18" name="Text 16"/>
          <p:cNvSpPr/>
          <p:nvPr/>
        </p:nvSpPr>
        <p:spPr>
          <a:xfrm>
            <a:off x="7777282" y="5738574"/>
            <a:ext cx="58020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/>
              <a:t>The data shows that about 60% of expenses are discretionary (travel, entertainment, shopping), while 40% are essentials (groceries, bills, healthcare). This indicates an opportunity to rebalance towards savings and future goals.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44BE9E0-7D8B-96E9-B2B9-5ED3970CDCA5}"/>
              </a:ext>
            </a:extLst>
          </p:cNvPr>
          <p:cNvSpPr/>
          <p:nvPr/>
        </p:nvSpPr>
        <p:spPr>
          <a:xfrm>
            <a:off x="12185151" y="7726166"/>
            <a:ext cx="2445249" cy="46902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731</Words>
  <Application>Microsoft Office PowerPoint</Application>
  <PresentationFormat>Custom</PresentationFormat>
  <Paragraphs>207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Consolas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Tushar</dc:creator>
  <cp:lastModifiedBy>Tushar Shukla</cp:lastModifiedBy>
  <cp:revision>15</cp:revision>
  <dcterms:created xsi:type="dcterms:W3CDTF">2025-11-02T13:16:19Z</dcterms:created>
  <dcterms:modified xsi:type="dcterms:W3CDTF">2025-11-02T14:51:59Z</dcterms:modified>
</cp:coreProperties>
</file>